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 id="2147483696" r:id="rId25"/>
  </p:sldMasterIdLst>
  <p:sldIdLst>
    <p:sldId id="256" r:id="rId26"/>
    <p:sldId id="257" r:id="rId27"/>
    <p:sldId id="258" r:id="rId28"/>
    <p:sldId id="259" r:id="rId29"/>
    <p:sldId id="260" r:id="rId30"/>
    <p:sldId id="262" r:id="rId31"/>
    <p:sldId id="263" r:id="rId32"/>
    <p:sldId id="265" r:id="rId33"/>
    <p:sldId id="268" r:id="rId34"/>
    <p:sldId id="266" r:id="rId35"/>
    <p:sldId id="269" r:id="rId36"/>
    <p:sldId id="270" r:id="rId37"/>
    <p:sldId id="271" r:id="rId38"/>
    <p:sldId id="272" r:id="rId39"/>
    <p:sldId id="273" r:id="rId40"/>
    <p:sldId id="274" r:id="rId41"/>
    <p:sldId id="275" r:id="rId42"/>
    <p:sldId id="267" r:id="rId4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99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1.xml"/><Relationship Id="rId39"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slideMaster" Target="slideMasters/slideMaster21.xml"/><Relationship Id="rId34" Type="http://schemas.openxmlformats.org/officeDocument/2006/relationships/slide" Target="slides/slide9.xml"/><Relationship Id="rId42" Type="http://schemas.openxmlformats.org/officeDocument/2006/relationships/slide" Target="slides/slide17.xml"/><Relationship Id="rId47"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8.xml"/><Relationship Id="rId38" Type="http://schemas.openxmlformats.org/officeDocument/2006/relationships/slide" Target="slides/slide13.xml"/><Relationship Id="rId46"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4.xml"/><Relationship Id="rId41"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7.xml"/><Relationship Id="rId37" Type="http://schemas.openxmlformats.org/officeDocument/2006/relationships/slide" Target="slides/slide12.xml"/><Relationship Id="rId40" Type="http://schemas.openxmlformats.org/officeDocument/2006/relationships/slide" Target="slides/slide15.xml"/><Relationship Id="rId45"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3.xml"/><Relationship Id="rId36" Type="http://schemas.openxmlformats.org/officeDocument/2006/relationships/slide" Target="slides/slide11.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6.xml"/><Relationship Id="rId44"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2.xml"/><Relationship Id="rId30" Type="http://schemas.openxmlformats.org/officeDocument/2006/relationships/slide" Target="slides/slide5.xml"/><Relationship Id="rId35" Type="http://schemas.openxmlformats.org/officeDocument/2006/relationships/slide" Target="slides/slide10.xml"/><Relationship Id="rId43" Type="http://schemas.openxmlformats.org/officeDocument/2006/relationships/slide" Target="slides/slide18.xml"/></Relationships>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448200" y="2575440"/>
            <a:ext cx="381384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38" name="PlaceHolder 1"/>
          <p:cNvSpPr>
            <a:spLocks noGrp="1"/>
          </p:cNvSpPr>
          <p:nvPr>
            <p:ph type="title"/>
          </p:nvPr>
        </p:nvSpPr>
        <p:spPr>
          <a:xfrm>
            <a:off x="448200" y="2575440"/>
            <a:ext cx="381384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3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42" name="PlaceHolder 1"/>
          <p:cNvSpPr>
            <a:spLocks noGrp="1"/>
          </p:cNvSpPr>
          <p:nvPr>
            <p:ph type="title"/>
          </p:nvPr>
        </p:nvSpPr>
        <p:spPr>
          <a:xfrm>
            <a:off x="448200" y="2575440"/>
            <a:ext cx="381384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3"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44"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46" name="PlaceHolder 1"/>
          <p:cNvSpPr>
            <a:spLocks noGrp="1"/>
          </p:cNvSpPr>
          <p:nvPr>
            <p:ph type="title"/>
          </p:nvPr>
        </p:nvSpPr>
        <p:spPr>
          <a:xfrm>
            <a:off x="448200" y="2575440"/>
            <a:ext cx="381384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1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theme" Target="../theme/theme13.xml"/><Relationship Id="rId1" Type="http://schemas.openxmlformats.org/officeDocument/2006/relationships/slideLayout" Target="../slideLayouts/slideLayout13.xml"/><Relationship Id="rId4" Type="http://schemas.openxmlformats.org/officeDocument/2006/relationships/hyperlink" Target="http://bit.ly/2TtBDfr" TargetMode="Externa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2" Type="http://schemas.openxmlformats.org/officeDocument/2006/relationships/theme" Target="../theme/theme25.xml"/><Relationship Id="rId1"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3" name="Google Shape;9;p2"/>
          <p:cNvCxnSpPr/>
          <p:nvPr/>
        </p:nvCxnSpPr>
        <p:spPr>
          <a:xfrm>
            <a:off x="0" y="152640"/>
            <a:ext cx="9144360" cy="360"/>
          </a:xfrm>
          <a:prstGeom prst="straightConnector1">
            <a:avLst/>
          </a:prstGeom>
          <a:ln w="9525">
            <a:solidFill>
              <a:srgbClr val="000000"/>
            </a:solidFill>
            <a:round/>
          </a:ln>
        </p:spPr>
      </p:cxnSp>
      <p:sp>
        <p:nvSpPr>
          <p:cNvPr id="4" name="PlaceHolder 1"/>
          <p:cNvSpPr>
            <a:spLocks noGrp="1"/>
          </p:cNvSpPr>
          <p:nvPr>
            <p:ph type="body"/>
          </p:nvPr>
        </p:nvSpPr>
        <p:spPr>
          <a:xfrm>
            <a:off x="228600" y="612720"/>
            <a:ext cx="8686080" cy="4306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2" name="PlaceHolder 2"/>
          <p:cNvSpPr>
            <a:spLocks noGrp="1"/>
          </p:cNvSpPr>
          <p:nvPr>
            <p:ph type="title"/>
          </p:nvPr>
        </p:nvSpPr>
        <p:spPr>
          <a:xfrm>
            <a:off x="448200" y="795240"/>
            <a:ext cx="4736520" cy="3947760"/>
          </a:xfrm>
          <a:prstGeom prst="rect">
            <a:avLst/>
          </a:prstGeom>
          <a:noFill/>
          <a:ln w="0">
            <a:noFill/>
          </a:ln>
        </p:spPr>
        <p:txBody>
          <a:bodyPr lIns="91440" tIns="91440" rIns="91440" bIns="91440" anchor="b">
            <a:noAutofit/>
          </a:bodyPr>
          <a:lstStyle/>
          <a:p>
            <a:pPr indent="0">
              <a:buNone/>
            </a:pPr>
            <a:r>
              <a:rPr lang="fr-FR" sz="7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228600" y="228600"/>
            <a:ext cx="27428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24" name="Google Shape;99;p20"/>
          <p:cNvCxnSpPr/>
          <p:nvPr/>
        </p:nvCxnSpPr>
        <p:spPr>
          <a:xfrm>
            <a:off x="0" y="152640"/>
            <a:ext cx="9144360" cy="360"/>
          </a:xfrm>
          <a:prstGeom prst="straightConnector1">
            <a:avLst/>
          </a:prstGeom>
          <a:ln w="9525">
            <a:solidFill>
              <a:srgbClr val="000000"/>
            </a:solidFill>
            <a:round/>
          </a:ln>
        </p:spPr>
      </p:cxnSp>
      <p:sp>
        <p:nvSpPr>
          <p:cNvPr id="25" name="PlaceHolder 1"/>
          <p:cNvSpPr>
            <a:spLocks noGrp="1"/>
          </p:cNvSpPr>
          <p:nvPr>
            <p:ph type="body"/>
          </p:nvPr>
        </p:nvSpPr>
        <p:spPr>
          <a:xfrm>
            <a:off x="229320" y="612720"/>
            <a:ext cx="8686080" cy="4306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26" name="PlaceHolder 2"/>
          <p:cNvSpPr>
            <a:spLocks noGrp="1"/>
          </p:cNvSpPr>
          <p:nvPr>
            <p:ph type="title"/>
          </p:nvPr>
        </p:nvSpPr>
        <p:spPr>
          <a:xfrm>
            <a:off x="447840" y="3865680"/>
            <a:ext cx="3224520" cy="87696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Autofit/>
          </a:bodyPr>
          <a:lstStyle/>
          <a:p>
            <a:pPr indent="0">
              <a:lnSpc>
                <a:spcPct val="100000"/>
              </a:lnSpc>
              <a:buNone/>
            </a:pPr>
            <a:r>
              <a:rPr lang="fr-FR" sz="4500" b="0" strike="noStrike" spc="-1">
                <a:solidFill>
                  <a:schemeClr val="lt1"/>
                </a:solidFill>
                <a:latin typeface="Fjalla One"/>
                <a:ea typeface="Fjalla One"/>
              </a:rPr>
              <a:t>xx%</a:t>
            </a:r>
            <a:endParaRPr lang="fr-FR" sz="4500" b="0" strike="noStrike" spc="-1">
              <a:solidFill>
                <a:schemeClr val="dk1"/>
              </a:solidFill>
              <a:latin typeface="Arial"/>
            </a:endParaRPr>
          </a:p>
        </p:txBody>
      </p:sp>
      <p:sp>
        <p:nvSpPr>
          <p:cNvPr id="27" name="PlaceHolder 3"/>
          <p:cNvSpPr>
            <a:spLocks noGrp="1"/>
          </p:cNvSpPr>
          <p:nvPr>
            <p:ph type="title"/>
          </p:nvPr>
        </p:nvSpPr>
        <p:spPr>
          <a:xfrm>
            <a:off x="5470920" y="3865680"/>
            <a:ext cx="3224520" cy="87696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Autofit/>
          </a:bodyPr>
          <a:lstStyle/>
          <a:p>
            <a:pPr indent="0">
              <a:lnSpc>
                <a:spcPct val="100000"/>
              </a:lnSpc>
              <a:buNone/>
            </a:pPr>
            <a:r>
              <a:rPr lang="fr-FR" sz="4500" b="0" strike="noStrike" spc="-1">
                <a:solidFill>
                  <a:schemeClr val="lt1"/>
                </a:solidFill>
                <a:latin typeface="Fjalla One"/>
                <a:ea typeface="Fjalla One"/>
              </a:rPr>
              <a:t>xx%</a:t>
            </a:r>
            <a:endParaRPr lang="fr-FR" sz="45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28" name="Google Shape;14;p3"/>
          <p:cNvCxnSpPr/>
          <p:nvPr/>
        </p:nvCxnSpPr>
        <p:spPr>
          <a:xfrm>
            <a:off x="0" y="152640"/>
            <a:ext cx="9144360" cy="360"/>
          </a:xfrm>
          <a:prstGeom prst="straightConnector1">
            <a:avLst/>
          </a:prstGeom>
          <a:ln w="9525">
            <a:solidFill>
              <a:srgbClr val="000000"/>
            </a:solidFill>
            <a:round/>
          </a:ln>
        </p:spPr>
      </p:cxnSp>
      <p:sp>
        <p:nvSpPr>
          <p:cNvPr id="29" name="PlaceHolder 1"/>
          <p:cNvSpPr>
            <a:spLocks noGrp="1"/>
          </p:cNvSpPr>
          <p:nvPr>
            <p:ph type="body"/>
          </p:nvPr>
        </p:nvSpPr>
        <p:spPr>
          <a:xfrm>
            <a:off x="228960" y="612720"/>
            <a:ext cx="8686080" cy="4306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30" name="PlaceHolder 2"/>
          <p:cNvSpPr>
            <a:spLocks noGrp="1"/>
          </p:cNvSpPr>
          <p:nvPr>
            <p:ph type="title"/>
          </p:nvPr>
        </p:nvSpPr>
        <p:spPr>
          <a:xfrm>
            <a:off x="1104840" y="3266640"/>
            <a:ext cx="4582800" cy="138240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31" name="PlaceHolder 3"/>
          <p:cNvSpPr>
            <a:spLocks noGrp="1"/>
          </p:cNvSpPr>
          <p:nvPr>
            <p:ph type="title"/>
          </p:nvPr>
        </p:nvSpPr>
        <p:spPr>
          <a:xfrm>
            <a:off x="448200" y="3266640"/>
            <a:ext cx="656280" cy="79992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Autofit/>
          </a:bodyPr>
          <a:lstStyle/>
          <a:p>
            <a:pPr indent="0" algn="ctr">
              <a:lnSpc>
                <a:spcPct val="100000"/>
              </a:lnSpc>
              <a:buNone/>
            </a:pPr>
            <a:r>
              <a:rPr lang="fr-FR" sz="4000" b="0" strike="noStrike" spc="-1">
                <a:solidFill>
                  <a:schemeClr val="lt1"/>
                </a:solidFill>
                <a:latin typeface="Fjalla One"/>
                <a:ea typeface="Fjalla One"/>
              </a:rPr>
              <a:t>xx%</a:t>
            </a:r>
            <a:endParaRPr lang="fr-FR" sz="4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32" name="Google Shape;106;p21"/>
          <p:cNvCxnSpPr/>
          <p:nvPr/>
        </p:nvCxnSpPr>
        <p:spPr>
          <a:xfrm>
            <a:off x="0" y="152640"/>
            <a:ext cx="9144360" cy="360"/>
          </a:xfrm>
          <a:prstGeom prst="straightConnector1">
            <a:avLst/>
          </a:prstGeom>
          <a:ln w="9525">
            <a:solidFill>
              <a:srgbClr val="000000"/>
            </a:solidFill>
            <a:round/>
          </a:ln>
        </p:spPr>
      </p:cxnSp>
      <p:sp>
        <p:nvSpPr>
          <p:cNvPr id="33" name="PlaceHolder 1"/>
          <p:cNvSpPr>
            <a:spLocks noGrp="1"/>
          </p:cNvSpPr>
          <p:nvPr>
            <p:ph type="title"/>
          </p:nvPr>
        </p:nvSpPr>
        <p:spPr>
          <a:xfrm>
            <a:off x="448200" y="2575440"/>
            <a:ext cx="3813840" cy="105840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sp>
        <p:nvSpPr>
          <p:cNvPr id="34" name="Google Shape;109;p21"/>
          <p:cNvSpPr/>
          <p:nvPr/>
        </p:nvSpPr>
        <p:spPr>
          <a:xfrm>
            <a:off x="6048360" y="612720"/>
            <a:ext cx="2866680" cy="6462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00000"/>
              </a:lnSpc>
              <a:tabLst>
                <a:tab pos="0" algn="l"/>
              </a:tabLst>
            </a:pPr>
            <a:r>
              <a:rPr lang="en" sz="1000" b="1" strike="noStrike" spc="-1">
                <a:solidFill>
                  <a:schemeClr val="dk1"/>
                </a:solidFill>
                <a:latin typeface="Inter"/>
                <a:ea typeface="Inter"/>
              </a:rPr>
              <a:t>CREDITS:</a:t>
            </a:r>
            <a:r>
              <a:rPr lang="en" sz="1000" b="0" strike="noStrike" spc="-1">
                <a:solidFill>
                  <a:schemeClr val="dk1"/>
                </a:solidFill>
                <a:latin typeface="Inter"/>
                <a:ea typeface="Inter"/>
              </a:rPr>
              <a:t> This presentation template was created by </a:t>
            </a:r>
            <a:r>
              <a:rPr lang="en" sz="1000" b="1" u="sng" strike="noStrike" spc="-1">
                <a:solidFill>
                  <a:schemeClr val="dk1"/>
                </a:solidFill>
                <a:uFillTx/>
                <a:latin typeface="Inter"/>
                <a:ea typeface="Inter"/>
                <a:hlinkClick r:id="rId3"/>
              </a:rPr>
              <a:t>Slidesgo</a:t>
            </a:r>
            <a:r>
              <a:rPr lang="en" sz="1000" b="0" strike="noStrike" spc="-1">
                <a:solidFill>
                  <a:schemeClr val="dk1"/>
                </a:solidFill>
                <a:latin typeface="Inter"/>
                <a:ea typeface="Inter"/>
              </a:rPr>
              <a:t>, and includes icons, infographics &amp; images by </a:t>
            </a:r>
            <a:r>
              <a:rPr lang="en" sz="1000" b="1" u="sng" strike="noStrike" spc="-1">
                <a:solidFill>
                  <a:schemeClr val="dk1"/>
                </a:solidFill>
                <a:uFillTx/>
                <a:latin typeface="Inter"/>
                <a:ea typeface="Inter"/>
                <a:hlinkClick r:id="rId4"/>
              </a:rPr>
              <a:t>Freepik</a:t>
            </a:r>
            <a:r>
              <a:rPr lang="en" sz="1000" b="0" strike="noStrike" spc="-1">
                <a:solidFill>
                  <a:schemeClr val="dk1"/>
                </a:solidFill>
                <a:latin typeface="Inter"/>
                <a:ea typeface="Inter"/>
              </a:rPr>
              <a:t> </a:t>
            </a:r>
            <a:endParaRPr lang="en-US" sz="1000" b="0" strike="noStrike" spc="-1">
              <a:solidFill>
                <a:srgbClr val="000000"/>
              </a:solidFill>
              <a:latin typeface="OpenSymbol"/>
            </a:endParaRPr>
          </a:p>
        </p:txBody>
      </p:sp>
      <p:sp>
        <p:nvSpPr>
          <p:cNvPr id="3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6" name="PlaceHolder 1"/>
          <p:cNvSpPr>
            <a:spLocks noGrp="1"/>
          </p:cNvSpPr>
          <p:nvPr>
            <p:ph type="body"/>
          </p:nvPr>
        </p:nvSpPr>
        <p:spPr>
          <a:xfrm>
            <a:off x="3163680" y="228600"/>
            <a:ext cx="5751360" cy="36900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
        <p:nvSpPr>
          <p:cNvPr id="37" name="PlaceHolder 2"/>
          <p:cNvSpPr>
            <a:spLocks noGrp="1"/>
          </p:cNvSpPr>
          <p:nvPr>
            <p:ph type="title"/>
          </p:nvPr>
        </p:nvSpPr>
        <p:spPr>
          <a:xfrm>
            <a:off x="228600" y="228600"/>
            <a:ext cx="2742840" cy="98496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228600" y="228600"/>
            <a:ext cx="3556800" cy="98496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41" name="PlaceHolder 2"/>
          <p:cNvSpPr>
            <a:spLocks noGrp="1"/>
          </p:cNvSpPr>
          <p:nvPr>
            <p:ph type="body"/>
          </p:nvPr>
        </p:nvSpPr>
        <p:spPr>
          <a:xfrm>
            <a:off x="228600" y="2884680"/>
            <a:ext cx="3712320" cy="2029680"/>
          </a:xfrm>
          <a:prstGeom prst="rect">
            <a:avLst/>
          </a:prstGeom>
          <a:noFill/>
          <a:ln w="0">
            <a:noFill/>
          </a:ln>
        </p:spPr>
        <p:txBody>
          <a:bodyPr lIns="90000" tIns="45000" rIns="90000" bIns="45000" anchor="t">
            <a:normAutofit fontScale="71666"/>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5" name="PlaceHolder 1"/>
          <p:cNvSpPr>
            <a:spLocks noGrp="1"/>
          </p:cNvSpPr>
          <p:nvPr>
            <p:ph type="title"/>
          </p:nvPr>
        </p:nvSpPr>
        <p:spPr>
          <a:xfrm>
            <a:off x="228600" y="2049480"/>
            <a:ext cx="394092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7" name="PlaceHolder 1"/>
          <p:cNvSpPr>
            <a:spLocks noGrp="1"/>
          </p:cNvSpPr>
          <p:nvPr>
            <p:ph type="title"/>
          </p:nvPr>
        </p:nvSpPr>
        <p:spPr>
          <a:xfrm>
            <a:off x="3913560" y="228600"/>
            <a:ext cx="5001480" cy="98712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48" name="PlaceHolder 2"/>
          <p:cNvSpPr>
            <a:spLocks noGrp="1"/>
          </p:cNvSpPr>
          <p:nvPr>
            <p:ph type="body"/>
          </p:nvPr>
        </p:nvSpPr>
        <p:spPr>
          <a:xfrm>
            <a:off x="3913560" y="3016440"/>
            <a:ext cx="5001480" cy="18979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49" name="PlaceHolder 3"/>
          <p:cNvSpPr>
            <a:spLocks noGrp="1"/>
          </p:cNvSpPr>
          <p:nvPr>
            <p:ph type="body"/>
          </p:nvPr>
        </p:nvSpPr>
        <p:spPr>
          <a:xfrm>
            <a:off x="228600" y="228600"/>
            <a:ext cx="3346920" cy="4690440"/>
          </a:xfrm>
          <a:prstGeom prst="rect">
            <a:avLst/>
          </a:prstGeom>
          <a:noFill/>
          <a:ln w="0">
            <a:noFill/>
          </a:ln>
        </p:spPr>
        <p:txBody>
          <a:bodyPr lIns="90000" tIns="45000" rIns="90000" bIns="45000" anchor="t">
            <a:normAutofit fontScale="81111"/>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accent1"/>
                </a:solidFill>
                <a:latin typeface="Fjalla One"/>
                <a:ea typeface="Fjalla One"/>
              </a:rPr>
              <a:t>xx%</a:t>
            </a:r>
            <a:endParaRPr lang="fr-FR" sz="6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0"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2"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53" name="PlaceHolder 2"/>
          <p:cNvSpPr>
            <a:spLocks noGrp="1"/>
          </p:cNvSpPr>
          <p:nvPr>
            <p:ph type="title"/>
          </p:nvPr>
        </p:nvSpPr>
        <p:spPr>
          <a:xfrm>
            <a:off x="228600" y="228600"/>
            <a:ext cx="3658320" cy="338400"/>
          </a:xfrm>
          <a:prstGeom prst="rect">
            <a:avLst/>
          </a:prstGeom>
          <a:noFill/>
          <a:ln w="0">
            <a:noFill/>
          </a:ln>
        </p:spPr>
        <p:txBody>
          <a:bodyPr lIns="91440" tIns="91440" rIns="91440" bIns="91440" anchor="t">
            <a:noAutofit/>
          </a:bodyPr>
          <a:lstStyle/>
          <a:p>
            <a:pPr indent="0">
              <a:buNone/>
            </a:pPr>
            <a:r>
              <a:rPr lang="fr-FR" sz="1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4" name="Google Shape;117;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6" name="Google Shape;120;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7"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58"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228600" y="2560320"/>
            <a:ext cx="2569320" cy="98496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7" name="PlaceHolder 2"/>
          <p:cNvSpPr>
            <a:spLocks noGrp="1"/>
          </p:cNvSpPr>
          <p:nvPr>
            <p:ph type="title"/>
          </p:nvPr>
        </p:nvSpPr>
        <p:spPr>
          <a:xfrm>
            <a:off x="4763880" y="3372480"/>
            <a:ext cx="347040" cy="418320"/>
          </a:xfrm>
          <a:prstGeom prst="rect">
            <a:avLst/>
          </a:prstGeom>
          <a:noFill/>
          <a:ln w="0">
            <a:noFill/>
          </a:ln>
        </p:spPr>
        <p:txBody>
          <a:bodyPr lIns="91440" tIns="91440" rIns="91440" bIns="91440" anchor="ctr">
            <a:noAutofit/>
          </a:bodyPr>
          <a:lstStyle/>
          <a:p>
            <a:pPr indent="0" algn="ctr">
              <a:lnSpc>
                <a:spcPct val="100000"/>
              </a:lnSpc>
              <a:buNone/>
            </a:pPr>
            <a:r>
              <a:rPr lang="fr-FR" sz="1600" b="0" strike="noStrike" spc="-1">
                <a:solidFill>
                  <a:schemeClr val="dk2"/>
                </a:solidFill>
                <a:latin typeface="Fjalla One"/>
                <a:ea typeface="Fjalla One"/>
              </a:rPr>
              <a:t>xx%</a:t>
            </a:r>
            <a:endParaRPr lang="fr-FR" sz="1600" b="0" strike="noStrike" spc="-1">
              <a:solidFill>
                <a:schemeClr val="dk1"/>
              </a:solidFill>
              <a:latin typeface="Arial"/>
            </a:endParaRPr>
          </a:p>
        </p:txBody>
      </p:sp>
      <p:sp>
        <p:nvSpPr>
          <p:cNvPr id="8" name="PlaceHolder 3"/>
          <p:cNvSpPr>
            <a:spLocks noGrp="1"/>
          </p:cNvSpPr>
          <p:nvPr>
            <p:ph type="title"/>
          </p:nvPr>
        </p:nvSpPr>
        <p:spPr>
          <a:xfrm>
            <a:off x="4763880" y="4202640"/>
            <a:ext cx="347040" cy="418320"/>
          </a:xfrm>
          <a:prstGeom prst="rect">
            <a:avLst/>
          </a:prstGeom>
          <a:noFill/>
          <a:ln w="0">
            <a:noFill/>
          </a:ln>
        </p:spPr>
        <p:txBody>
          <a:bodyPr lIns="91440" tIns="91440" rIns="91440" bIns="91440" anchor="ctr">
            <a:noAutofit/>
          </a:bodyPr>
          <a:lstStyle/>
          <a:p>
            <a:pPr indent="0" algn="ctr">
              <a:lnSpc>
                <a:spcPct val="100000"/>
              </a:lnSpc>
              <a:buNone/>
            </a:pPr>
            <a:r>
              <a:rPr lang="fr-FR" sz="1600" b="0" strike="noStrike" spc="-1">
                <a:solidFill>
                  <a:schemeClr val="dk2"/>
                </a:solidFill>
                <a:latin typeface="Fjalla One"/>
                <a:ea typeface="Fjalla One"/>
              </a:rPr>
              <a:t>xx%</a:t>
            </a:r>
            <a:endParaRPr lang="fr-FR" sz="1600" b="0" strike="noStrike" spc="-1">
              <a:solidFill>
                <a:schemeClr val="dk1"/>
              </a:solidFill>
              <a:latin typeface="Arial"/>
            </a:endParaRPr>
          </a:p>
        </p:txBody>
      </p:sp>
      <p:sp>
        <p:nvSpPr>
          <p:cNvPr id="9" name="PlaceHolder 4"/>
          <p:cNvSpPr>
            <a:spLocks noGrp="1"/>
          </p:cNvSpPr>
          <p:nvPr>
            <p:ph type="title"/>
          </p:nvPr>
        </p:nvSpPr>
        <p:spPr>
          <a:xfrm>
            <a:off x="4763880" y="2541960"/>
            <a:ext cx="347040" cy="418320"/>
          </a:xfrm>
          <a:prstGeom prst="rect">
            <a:avLst/>
          </a:prstGeom>
          <a:noFill/>
          <a:ln w="0">
            <a:noFill/>
          </a:ln>
        </p:spPr>
        <p:txBody>
          <a:bodyPr lIns="91440" tIns="91440" rIns="91440" bIns="91440" anchor="ctr">
            <a:noAutofit/>
          </a:bodyPr>
          <a:lstStyle/>
          <a:p>
            <a:pPr indent="0" algn="ctr">
              <a:lnSpc>
                <a:spcPct val="100000"/>
              </a:lnSpc>
              <a:buNone/>
            </a:pPr>
            <a:r>
              <a:rPr lang="fr-FR" sz="1600" b="0" strike="noStrike" spc="-1">
                <a:solidFill>
                  <a:schemeClr val="dk2"/>
                </a:solidFill>
                <a:latin typeface="Fjalla One"/>
                <a:ea typeface="Fjalla One"/>
              </a:rPr>
              <a:t>xx%</a:t>
            </a:r>
            <a:endParaRPr lang="fr-FR" sz="1600" b="0" strike="noStrike" spc="-1">
              <a:solidFill>
                <a:schemeClr val="dk1"/>
              </a:solidFill>
              <a:latin typeface="Arial"/>
            </a:endParaRPr>
          </a:p>
        </p:txBody>
      </p:sp>
      <p:sp>
        <p:nvSpPr>
          <p:cNvPr id="10" name="PlaceHolder 5"/>
          <p:cNvSpPr>
            <a:spLocks noGrp="1"/>
          </p:cNvSpPr>
          <p:nvPr>
            <p:ph type="body"/>
          </p:nvPr>
        </p:nvSpPr>
        <p:spPr>
          <a:xfrm>
            <a:off x="4763880" y="228600"/>
            <a:ext cx="3712320" cy="2029680"/>
          </a:xfrm>
          <a:prstGeom prst="rect">
            <a:avLst/>
          </a:prstGeom>
          <a:noFill/>
          <a:ln w="0">
            <a:noFill/>
          </a:ln>
        </p:spPr>
        <p:txBody>
          <a:bodyPr lIns="90000" tIns="45000" rIns="90000" bIns="45000" anchor="t">
            <a:normAutofit fontScale="71666"/>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1" name="PlaceHolder 1"/>
          <p:cNvSpPr>
            <a:spLocks noGrp="1"/>
          </p:cNvSpPr>
          <p:nvPr>
            <p:ph type="title"/>
          </p:nvPr>
        </p:nvSpPr>
        <p:spPr>
          <a:xfrm>
            <a:off x="228600" y="228600"/>
            <a:ext cx="8460720" cy="69804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1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3913560" y="228600"/>
            <a:ext cx="5001480" cy="98712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14" name="PlaceHolder 2"/>
          <p:cNvSpPr>
            <a:spLocks noGrp="1"/>
          </p:cNvSpPr>
          <p:nvPr>
            <p:ph type="body"/>
          </p:nvPr>
        </p:nvSpPr>
        <p:spPr>
          <a:xfrm>
            <a:off x="3913560" y="1267920"/>
            <a:ext cx="5001480" cy="36464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15" name="PlaceHolder 3"/>
          <p:cNvSpPr>
            <a:spLocks noGrp="1"/>
          </p:cNvSpPr>
          <p:nvPr>
            <p:ph type="body"/>
          </p:nvPr>
        </p:nvSpPr>
        <p:spPr>
          <a:xfrm>
            <a:off x="228600" y="228600"/>
            <a:ext cx="3346920" cy="4690440"/>
          </a:xfrm>
          <a:prstGeom prst="rect">
            <a:avLst/>
          </a:prstGeom>
          <a:noFill/>
          <a:ln w="0">
            <a:noFill/>
          </a:ln>
        </p:spPr>
        <p:txBody>
          <a:bodyPr lIns="90000" tIns="45000" rIns="90000" bIns="45000" anchor="t">
            <a:normAutofit fontScale="81111"/>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228600" y="228600"/>
            <a:ext cx="868680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228600" y="228600"/>
            <a:ext cx="868680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4764240" y="2622240"/>
            <a:ext cx="347040" cy="420120"/>
          </a:xfrm>
          <a:prstGeom prst="rect">
            <a:avLst/>
          </a:prstGeom>
          <a:noFill/>
          <a:ln w="0">
            <a:noFill/>
          </a:ln>
        </p:spPr>
        <p:txBody>
          <a:bodyPr lIns="91440" tIns="91440" rIns="91440" bIns="91440" anchor="ctr">
            <a:noAutofit/>
          </a:bodyPr>
          <a:lstStyle/>
          <a:p>
            <a:pPr indent="0" algn="ctr">
              <a:lnSpc>
                <a:spcPct val="100000"/>
              </a:lnSpc>
              <a:buNone/>
            </a:pPr>
            <a:r>
              <a:rPr lang="fr-FR" sz="1600" b="0" strike="noStrike" spc="-1">
                <a:solidFill>
                  <a:schemeClr val="dk2"/>
                </a:solidFill>
                <a:latin typeface="Fjalla One"/>
                <a:ea typeface="Fjalla One"/>
              </a:rPr>
              <a:t>xx%</a:t>
            </a:r>
            <a:endParaRPr lang="fr-FR" sz="1600" b="0" strike="noStrike" spc="-1">
              <a:solidFill>
                <a:schemeClr val="dk1"/>
              </a:solidFill>
              <a:latin typeface="Arial"/>
            </a:endParaRPr>
          </a:p>
        </p:txBody>
      </p:sp>
      <p:sp>
        <p:nvSpPr>
          <p:cNvPr id="19" name="PlaceHolder 2"/>
          <p:cNvSpPr>
            <a:spLocks noGrp="1"/>
          </p:cNvSpPr>
          <p:nvPr>
            <p:ph type="title"/>
          </p:nvPr>
        </p:nvSpPr>
        <p:spPr>
          <a:xfrm>
            <a:off x="4764240" y="1437840"/>
            <a:ext cx="347040" cy="420120"/>
          </a:xfrm>
          <a:prstGeom prst="rect">
            <a:avLst/>
          </a:prstGeom>
          <a:noFill/>
          <a:ln w="0">
            <a:noFill/>
          </a:ln>
        </p:spPr>
        <p:txBody>
          <a:bodyPr lIns="91440" tIns="91440" rIns="91440" bIns="91440" anchor="ctr">
            <a:noAutofit/>
          </a:bodyPr>
          <a:lstStyle/>
          <a:p>
            <a:pPr indent="0" algn="ctr">
              <a:lnSpc>
                <a:spcPct val="100000"/>
              </a:lnSpc>
              <a:buNone/>
            </a:pPr>
            <a:r>
              <a:rPr lang="fr-FR" sz="1600" b="0" strike="noStrike" spc="-1">
                <a:solidFill>
                  <a:schemeClr val="dk2"/>
                </a:solidFill>
                <a:latin typeface="Fjalla One"/>
                <a:ea typeface="Fjalla One"/>
              </a:rPr>
              <a:t>xx%</a:t>
            </a:r>
            <a:endParaRPr lang="fr-FR" sz="1600" b="0" strike="noStrike" spc="-1">
              <a:solidFill>
                <a:schemeClr val="dk1"/>
              </a:solidFill>
              <a:latin typeface="Arial"/>
            </a:endParaRPr>
          </a:p>
        </p:txBody>
      </p:sp>
      <p:sp>
        <p:nvSpPr>
          <p:cNvPr id="20" name="PlaceHolder 3"/>
          <p:cNvSpPr>
            <a:spLocks noGrp="1"/>
          </p:cNvSpPr>
          <p:nvPr>
            <p:ph type="title"/>
          </p:nvPr>
        </p:nvSpPr>
        <p:spPr>
          <a:xfrm>
            <a:off x="4764240" y="3806640"/>
            <a:ext cx="347040" cy="420120"/>
          </a:xfrm>
          <a:prstGeom prst="rect">
            <a:avLst/>
          </a:prstGeom>
          <a:noFill/>
          <a:ln w="0">
            <a:noFill/>
          </a:ln>
        </p:spPr>
        <p:txBody>
          <a:bodyPr lIns="91440" tIns="91440" rIns="91440" bIns="91440" anchor="ctr">
            <a:noAutofit/>
          </a:bodyPr>
          <a:lstStyle/>
          <a:p>
            <a:pPr indent="0" algn="ctr">
              <a:lnSpc>
                <a:spcPct val="100000"/>
              </a:lnSpc>
              <a:buNone/>
            </a:pPr>
            <a:r>
              <a:rPr lang="fr-FR" sz="1600" b="0" strike="noStrike" spc="-1">
                <a:solidFill>
                  <a:schemeClr val="dk2"/>
                </a:solidFill>
                <a:latin typeface="Fjalla One"/>
                <a:ea typeface="Fjalla One"/>
              </a:rPr>
              <a:t>xx%</a:t>
            </a:r>
            <a:endParaRPr lang="fr-FR" sz="1600" b="0" strike="noStrike" spc="-1">
              <a:solidFill>
                <a:schemeClr val="dk1"/>
              </a:solidFill>
              <a:latin typeface="Arial"/>
            </a:endParaRPr>
          </a:p>
        </p:txBody>
      </p:sp>
      <p:sp>
        <p:nvSpPr>
          <p:cNvPr id="21" name="PlaceHolder 4"/>
          <p:cNvSpPr>
            <a:spLocks noGrp="1"/>
          </p:cNvSpPr>
          <p:nvPr>
            <p:ph type="title"/>
          </p:nvPr>
        </p:nvSpPr>
        <p:spPr>
          <a:xfrm>
            <a:off x="228600" y="2972880"/>
            <a:ext cx="394092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22" name="PlaceHolder 5"/>
          <p:cNvSpPr>
            <a:spLocks noGrp="1"/>
          </p:cNvSpPr>
          <p:nvPr>
            <p:ph type="body"/>
          </p:nvPr>
        </p:nvSpPr>
        <p:spPr>
          <a:xfrm>
            <a:off x="228600" y="228600"/>
            <a:ext cx="3712320" cy="2029680"/>
          </a:xfrm>
          <a:prstGeom prst="rect">
            <a:avLst/>
          </a:prstGeom>
          <a:noFill/>
          <a:ln w="0">
            <a:noFill/>
          </a:ln>
        </p:spPr>
        <p:txBody>
          <a:bodyPr lIns="90000" tIns="45000" rIns="90000" bIns="45000" anchor="t">
            <a:normAutofit fontScale="71666"/>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Google Shape;127;p28"/>
          <p:cNvPicPr/>
          <p:nvPr/>
        </p:nvPicPr>
        <p:blipFill>
          <a:blip r:embed="rId2"/>
          <a:srcRect t="5765" b="5765"/>
          <a:stretch/>
        </p:blipFill>
        <p:spPr>
          <a:xfrm>
            <a:off x="228600" y="612720"/>
            <a:ext cx="8686080" cy="4306320"/>
          </a:xfrm>
          <a:prstGeom prst="rect">
            <a:avLst/>
          </a:prstGeom>
          <a:ln w="0">
            <a:noFill/>
          </a:ln>
        </p:spPr>
      </p:pic>
      <p:sp>
        <p:nvSpPr>
          <p:cNvPr id="60" name="PlaceHolder 1"/>
          <p:cNvSpPr>
            <a:spLocks noGrp="1"/>
          </p:cNvSpPr>
          <p:nvPr>
            <p:ph type="title"/>
          </p:nvPr>
        </p:nvSpPr>
        <p:spPr>
          <a:xfrm>
            <a:off x="447840" y="790560"/>
            <a:ext cx="4733640" cy="394308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a:bodyPr>
          <a:lstStyle/>
          <a:p>
            <a:pPr indent="0">
              <a:lnSpc>
                <a:spcPct val="100000"/>
              </a:lnSpc>
              <a:buNone/>
              <a:tabLst>
                <a:tab pos="0" algn="l"/>
              </a:tabLst>
            </a:pPr>
            <a:r>
              <a:rPr lang="en" sz="7000" spc="-1" dirty="0">
                <a:solidFill>
                  <a:schemeClr val="lt1"/>
                </a:solidFill>
                <a:latin typeface="Fjalla One"/>
                <a:ea typeface="Fjalla One"/>
              </a:rPr>
              <a:t>Project</a:t>
            </a:r>
            <a:br>
              <a:rPr lang="en" sz="7000" spc="-1" dirty="0">
                <a:solidFill>
                  <a:schemeClr val="lt1"/>
                </a:solidFill>
                <a:latin typeface="Fjalla One"/>
                <a:ea typeface="Fjalla One"/>
              </a:rPr>
            </a:br>
            <a:r>
              <a:rPr lang="en" sz="7000" b="0" strike="noStrike" spc="-1" dirty="0">
                <a:solidFill>
                  <a:schemeClr val="lt1"/>
                </a:solidFill>
                <a:latin typeface="Fjalla One"/>
                <a:ea typeface="Fjalla One"/>
              </a:rPr>
              <a:t>Situs Web</a:t>
            </a:r>
            <a:br>
              <a:rPr lang="en" sz="7000" b="0" strike="noStrike" spc="-1" dirty="0">
                <a:solidFill>
                  <a:schemeClr val="lt1"/>
                </a:solidFill>
                <a:latin typeface="Fjalla One"/>
                <a:ea typeface="Fjalla One"/>
              </a:rPr>
            </a:br>
            <a:r>
              <a:rPr lang="en" sz="2000" spc="-1" dirty="0">
                <a:solidFill>
                  <a:schemeClr val="lt1"/>
                </a:solidFill>
                <a:latin typeface="Fjalla One"/>
                <a:ea typeface="Fjalla One"/>
              </a:rPr>
              <a:t>Kelompok 6(Sund Resto)</a:t>
            </a:r>
            <a:br>
              <a:rPr lang="en" sz="2000" spc="-1" dirty="0">
                <a:solidFill>
                  <a:schemeClr val="lt1"/>
                </a:solidFill>
                <a:latin typeface="Fjalla One"/>
                <a:ea typeface="Fjalla One"/>
              </a:rPr>
            </a:br>
            <a:r>
              <a:rPr lang="en" sz="2000" spc="-1" dirty="0">
                <a:solidFill>
                  <a:schemeClr val="lt1"/>
                </a:solidFill>
                <a:latin typeface="Fjalla One"/>
                <a:ea typeface="Fjalla One"/>
              </a:rPr>
              <a:t>-Sultan</a:t>
            </a:r>
            <a:br>
              <a:rPr lang="en" sz="2000" spc="-1" dirty="0">
                <a:solidFill>
                  <a:schemeClr val="lt1"/>
                </a:solidFill>
                <a:latin typeface="Fjalla One"/>
                <a:ea typeface="Fjalla One"/>
              </a:rPr>
            </a:br>
            <a:r>
              <a:rPr lang="en" sz="2000" spc="-1" dirty="0">
                <a:solidFill>
                  <a:schemeClr val="lt1"/>
                </a:solidFill>
                <a:latin typeface="Fjalla One"/>
                <a:ea typeface="Fjalla One"/>
              </a:rPr>
              <a:t>-Rezky</a:t>
            </a:r>
            <a:br>
              <a:rPr lang="en" sz="2000" spc="-1" dirty="0">
                <a:solidFill>
                  <a:schemeClr val="lt1"/>
                </a:solidFill>
                <a:latin typeface="Fjalla One"/>
                <a:ea typeface="Fjalla One"/>
              </a:rPr>
            </a:br>
            <a:r>
              <a:rPr lang="en" sz="2000" spc="-1" dirty="0">
                <a:solidFill>
                  <a:schemeClr val="lt1"/>
                </a:solidFill>
                <a:latin typeface="Fjalla One"/>
                <a:ea typeface="Fjalla One"/>
              </a:rPr>
              <a:t>-Munanzah</a:t>
            </a:r>
            <a:br>
              <a:rPr lang="en" sz="2000" spc="-1" dirty="0">
                <a:solidFill>
                  <a:schemeClr val="lt1"/>
                </a:solidFill>
                <a:latin typeface="Fjalla One"/>
                <a:ea typeface="Fjalla One"/>
              </a:rPr>
            </a:br>
            <a:r>
              <a:rPr lang="en" sz="2000" spc="-1" dirty="0">
                <a:solidFill>
                  <a:schemeClr val="lt1"/>
                </a:solidFill>
                <a:latin typeface="Fjalla One"/>
                <a:ea typeface="Fjalla One"/>
              </a:rPr>
              <a:t>-Rizki M</a:t>
            </a:r>
            <a:endParaRPr lang="fr-FR" sz="7000" b="0" strike="noStrike" spc="-1" dirty="0">
              <a:solidFill>
                <a:schemeClr val="dk1"/>
              </a:solidFill>
              <a:latin typeface="Arial"/>
            </a:endParaRPr>
          </a:p>
        </p:txBody>
      </p:sp>
      <p:sp>
        <p:nvSpPr>
          <p:cNvPr id="61" name="PlaceHolder 2"/>
          <p:cNvSpPr>
            <a:spLocks noGrp="1"/>
          </p:cNvSpPr>
          <p:nvPr>
            <p:ph type="subTitle"/>
          </p:nvPr>
        </p:nvSpPr>
        <p:spPr>
          <a:xfrm>
            <a:off x="228600" y="247680"/>
            <a:ext cx="8686440" cy="3711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Inter"/>
                <a:ea typeface="Inter"/>
              </a:rPr>
              <a:t>Membahas elemen penting dalam desain dan pengalaman pengguna.</a:t>
            </a:r>
            <a:endParaRPr lang="en-US" sz="1200" b="0" strike="noStrike" spc="-1">
              <a:solidFill>
                <a:srgbClr val="000000"/>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228600" y="228600"/>
            <a:ext cx="845784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fr-FR" sz="4000" b="0" strike="noStrike" spc="-1" dirty="0">
                <a:solidFill>
                  <a:schemeClr val="dk1"/>
                </a:solidFill>
                <a:latin typeface="Arial"/>
              </a:rPr>
              <a:t>Dashboard </a:t>
            </a:r>
            <a:r>
              <a:rPr lang="fr-FR" sz="4000" b="0" strike="noStrike" spc="-1" dirty="0" err="1">
                <a:solidFill>
                  <a:schemeClr val="dk1"/>
                </a:solidFill>
                <a:latin typeface="Arial"/>
              </a:rPr>
              <a:t>sebelum</a:t>
            </a:r>
            <a:r>
              <a:rPr lang="fr-FR" sz="4000" b="0" strike="noStrike" spc="-1" dirty="0">
                <a:solidFill>
                  <a:schemeClr val="dk1"/>
                </a:solidFill>
                <a:latin typeface="Arial"/>
              </a:rPr>
              <a:t> login</a:t>
            </a:r>
          </a:p>
        </p:txBody>
      </p:sp>
      <p:sp>
        <p:nvSpPr>
          <p:cNvPr id="90" name="PlaceHolder 2"/>
          <p:cNvSpPr>
            <a:spLocks noGrp="1"/>
          </p:cNvSpPr>
          <p:nvPr>
            <p:ph type="subTitle"/>
          </p:nvPr>
        </p:nvSpPr>
        <p:spPr>
          <a:xfrm>
            <a:off x="228600" y="1076400"/>
            <a:ext cx="8457840" cy="3733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b="0" strike="noStrike" spc="-1" dirty="0">
                <a:solidFill>
                  <a:srgbClr val="000000"/>
                </a:solidFill>
                <a:latin typeface="OpenSymbol"/>
              </a:rPr>
              <a:t>Jika pada landing page kalian meng </a:t>
            </a:r>
            <a:r>
              <a:rPr lang="en-US" sz="1400" b="0" strike="noStrike" spc="-1" dirty="0" err="1">
                <a:solidFill>
                  <a:srgbClr val="000000"/>
                </a:solidFill>
                <a:latin typeface="OpenSymbol"/>
              </a:rPr>
              <a:t>klik</a:t>
            </a:r>
            <a:r>
              <a:rPr lang="en-US" sz="1400" b="0" strike="noStrike" spc="-1" dirty="0">
                <a:solidFill>
                  <a:srgbClr val="000000"/>
                </a:solidFill>
                <a:latin typeface="OpenSymbol"/>
              </a:rPr>
              <a:t> “</a:t>
            </a:r>
            <a:r>
              <a:rPr lang="en-US" sz="1400" b="0" strike="noStrike" spc="-1" dirty="0" err="1">
                <a:solidFill>
                  <a:srgbClr val="000000"/>
                </a:solidFill>
                <a:latin typeface="OpenSymbol"/>
              </a:rPr>
              <a:t>Pesan</a:t>
            </a:r>
            <a:r>
              <a:rPr lang="en-US" sz="1400" b="0" strike="noStrike" spc="-1" dirty="0">
                <a:solidFill>
                  <a:srgbClr val="000000"/>
                </a:solidFill>
                <a:latin typeface="OpenSymbol"/>
              </a:rPr>
              <a:t> </a:t>
            </a:r>
            <a:r>
              <a:rPr lang="en-US" sz="1400" b="0" strike="noStrike" spc="-1" dirty="0" err="1">
                <a:solidFill>
                  <a:srgbClr val="000000"/>
                </a:solidFill>
                <a:latin typeface="OpenSymbol"/>
              </a:rPr>
              <a:t>Sekarang</a:t>
            </a:r>
            <a:r>
              <a:rPr lang="en-US" sz="1400" b="0" strike="noStrike" spc="-1" dirty="0">
                <a:solidFill>
                  <a:srgbClr val="000000"/>
                </a:solidFill>
                <a:latin typeface="OpenSymbol"/>
              </a:rPr>
              <a:t>” </a:t>
            </a:r>
            <a:r>
              <a:rPr lang="en-US" sz="1400" b="0" strike="noStrike" spc="-1" dirty="0" err="1">
                <a:solidFill>
                  <a:srgbClr val="000000"/>
                </a:solidFill>
                <a:latin typeface="OpenSymbol"/>
              </a:rPr>
              <a:t>maka</a:t>
            </a:r>
            <a:r>
              <a:rPr lang="en-US" sz="1400" b="0" strike="noStrike" spc="-1" dirty="0">
                <a:solidFill>
                  <a:srgbClr val="000000"/>
                </a:solidFill>
                <a:latin typeface="OpenSymbol"/>
              </a:rPr>
              <a:t> kalian </a:t>
            </a:r>
            <a:r>
              <a:rPr lang="en-US" sz="1400" b="0" strike="noStrike" spc="-1" dirty="0" err="1">
                <a:solidFill>
                  <a:srgbClr val="000000"/>
                </a:solidFill>
                <a:latin typeface="OpenSymbol"/>
              </a:rPr>
              <a:t>akan</a:t>
            </a:r>
            <a:r>
              <a:rPr lang="en-US" sz="1400" b="0" strike="noStrike" spc="-1" dirty="0">
                <a:solidFill>
                  <a:srgbClr val="000000"/>
                </a:solidFill>
                <a:latin typeface="OpenSymbol"/>
              </a:rPr>
              <a:t> di </a:t>
            </a:r>
            <a:r>
              <a:rPr lang="en-US" sz="1400" b="0" strike="noStrike" spc="-1" dirty="0" err="1">
                <a:solidFill>
                  <a:srgbClr val="000000"/>
                </a:solidFill>
                <a:latin typeface="OpenSymbol"/>
              </a:rPr>
              <a:t>alihkan</a:t>
            </a:r>
            <a:r>
              <a:rPr lang="en-US" sz="1400" b="0" strike="noStrike" spc="-1" dirty="0">
                <a:solidFill>
                  <a:srgbClr val="000000"/>
                </a:solidFill>
                <a:latin typeface="OpenSymbol"/>
              </a:rPr>
              <a:t> </a:t>
            </a:r>
            <a:r>
              <a:rPr lang="en-US" sz="1400" b="0" strike="noStrike" spc="-1" dirty="0" err="1">
                <a:solidFill>
                  <a:srgbClr val="000000"/>
                </a:solidFill>
                <a:latin typeface="OpenSymbol"/>
              </a:rPr>
              <a:t>ke</a:t>
            </a:r>
            <a:r>
              <a:rPr lang="en-US" sz="1400" b="0" strike="noStrike" spc="-1" dirty="0">
                <a:solidFill>
                  <a:srgbClr val="000000"/>
                </a:solidFill>
                <a:latin typeface="OpenSymbol"/>
              </a:rPr>
              <a:t> dashboard </a:t>
            </a:r>
            <a:r>
              <a:rPr lang="en-US" sz="1400" b="0" strike="noStrike" spc="-1" dirty="0" err="1">
                <a:solidFill>
                  <a:srgbClr val="000000"/>
                </a:solidFill>
                <a:latin typeface="OpenSymbol"/>
              </a:rPr>
              <a:t>sebelum</a:t>
            </a:r>
            <a:r>
              <a:rPr lang="en-US" sz="1400" b="0" strike="noStrike" spc="-1" dirty="0">
                <a:solidFill>
                  <a:srgbClr val="000000"/>
                </a:solidFill>
                <a:latin typeface="OpenSymbol"/>
              </a:rPr>
              <a:t> login, </a:t>
            </a:r>
            <a:r>
              <a:rPr lang="en-US" sz="1400" b="0" strike="noStrike" spc="-1" dirty="0" err="1">
                <a:solidFill>
                  <a:srgbClr val="000000"/>
                </a:solidFill>
                <a:latin typeface="OpenSymbol"/>
              </a:rPr>
              <a:t>untuk</a:t>
            </a:r>
            <a:r>
              <a:rPr lang="en-US" sz="1400" b="0" strike="noStrike" spc="-1" dirty="0">
                <a:solidFill>
                  <a:srgbClr val="000000"/>
                </a:solidFill>
                <a:latin typeface="OpenSymbol"/>
              </a:rPr>
              <a:t> </a:t>
            </a:r>
            <a:r>
              <a:rPr lang="en-US" sz="1400" b="0" strike="noStrike" spc="-1" dirty="0" err="1">
                <a:solidFill>
                  <a:srgbClr val="000000"/>
                </a:solidFill>
                <a:latin typeface="OpenSymbol"/>
              </a:rPr>
              <a:t>fitur</a:t>
            </a:r>
            <a:r>
              <a:rPr lang="en-US" sz="1400" b="0" strike="noStrike" spc="-1" dirty="0">
                <a:solidFill>
                  <a:srgbClr val="000000"/>
                </a:solidFill>
                <a:latin typeface="OpenSymbol"/>
              </a:rPr>
              <a:t> </a:t>
            </a:r>
            <a:r>
              <a:rPr lang="en-US" sz="1400" b="0" strike="noStrike" spc="-1" dirty="0" err="1">
                <a:solidFill>
                  <a:srgbClr val="000000"/>
                </a:solidFill>
                <a:latin typeface="OpenSymbol"/>
              </a:rPr>
              <a:t>ada</a:t>
            </a:r>
            <a:r>
              <a:rPr lang="en-US" sz="1400" b="0" strike="noStrike" spc="-1" dirty="0">
                <a:solidFill>
                  <a:srgbClr val="000000"/>
                </a:solidFill>
                <a:latin typeface="OpenSymbol"/>
              </a:rPr>
              <a:t> nav bar yang di </a:t>
            </a:r>
            <a:r>
              <a:rPr lang="en-US" sz="1400" b="0" strike="noStrike" spc="-1" dirty="0" err="1">
                <a:solidFill>
                  <a:srgbClr val="000000"/>
                </a:solidFill>
                <a:latin typeface="OpenSymbol"/>
              </a:rPr>
              <a:t>isi</a:t>
            </a:r>
            <a:r>
              <a:rPr lang="en-US" sz="1400" b="0" strike="noStrike" spc="-1" dirty="0">
                <a:solidFill>
                  <a:srgbClr val="000000"/>
                </a:solidFill>
                <a:latin typeface="OpenSymbol"/>
              </a:rPr>
              <a:t> </a:t>
            </a:r>
            <a:r>
              <a:rPr lang="en-US" sz="1400" b="0" strike="noStrike" spc="-1" dirty="0" err="1">
                <a:solidFill>
                  <a:srgbClr val="000000"/>
                </a:solidFill>
                <a:latin typeface="OpenSymbol"/>
              </a:rPr>
              <a:t>sund</a:t>
            </a:r>
            <a:r>
              <a:rPr lang="en-US" sz="1400" b="0" strike="noStrike" spc="-1" dirty="0">
                <a:solidFill>
                  <a:srgbClr val="000000"/>
                </a:solidFill>
                <a:latin typeface="OpenSymbol"/>
              </a:rPr>
              <a:t> resto </a:t>
            </a:r>
            <a:r>
              <a:rPr lang="en-US" sz="1400" b="0" strike="noStrike" spc="-1" dirty="0" err="1">
                <a:solidFill>
                  <a:srgbClr val="000000"/>
                </a:solidFill>
                <a:latin typeface="OpenSymbol"/>
              </a:rPr>
              <a:t>jika</a:t>
            </a:r>
            <a:r>
              <a:rPr lang="en-US" sz="1400" b="0" strike="noStrike" spc="-1" dirty="0">
                <a:solidFill>
                  <a:srgbClr val="000000"/>
                </a:solidFill>
                <a:latin typeface="OpenSymbol"/>
              </a:rPr>
              <a:t> kalian </a:t>
            </a:r>
            <a:r>
              <a:rPr lang="en-US" sz="1400" b="0" strike="noStrike" spc="-1" dirty="0" err="1">
                <a:solidFill>
                  <a:srgbClr val="000000"/>
                </a:solidFill>
                <a:latin typeface="OpenSymbol"/>
              </a:rPr>
              <a:t>ingin</a:t>
            </a:r>
            <a:r>
              <a:rPr lang="en-US" sz="1400" b="0" strike="noStrike" spc="-1" dirty="0">
                <a:solidFill>
                  <a:srgbClr val="000000"/>
                </a:solidFill>
                <a:latin typeface="OpenSymbol"/>
              </a:rPr>
              <a:t> </a:t>
            </a:r>
            <a:r>
              <a:rPr lang="en-US" sz="1400" b="0" strike="noStrike" spc="-1" dirty="0" err="1">
                <a:solidFill>
                  <a:srgbClr val="000000"/>
                </a:solidFill>
                <a:latin typeface="OpenSymbol"/>
              </a:rPr>
              <a:t>ke</a:t>
            </a:r>
            <a:r>
              <a:rPr lang="en-US" sz="1400" b="0" strike="noStrike" spc="-1" dirty="0">
                <a:solidFill>
                  <a:srgbClr val="000000"/>
                </a:solidFill>
                <a:latin typeface="OpenSymbol"/>
              </a:rPr>
              <a:t> dashboard </a:t>
            </a:r>
            <a:r>
              <a:rPr lang="en-US" sz="1400" b="0" strike="noStrike" spc="-1" dirty="0" err="1">
                <a:solidFill>
                  <a:srgbClr val="000000"/>
                </a:solidFill>
                <a:latin typeface="OpenSymbol"/>
              </a:rPr>
              <a:t>lalu</a:t>
            </a:r>
            <a:r>
              <a:rPr lang="en-US" sz="1400" b="0" strike="noStrike" spc="-1" dirty="0">
                <a:solidFill>
                  <a:srgbClr val="000000"/>
                </a:solidFill>
                <a:latin typeface="OpenSymbol"/>
              </a:rPr>
              <a:t> </a:t>
            </a:r>
            <a:r>
              <a:rPr lang="en-US" sz="1400" b="0" strike="noStrike" spc="-1" dirty="0" err="1">
                <a:solidFill>
                  <a:srgbClr val="000000"/>
                </a:solidFill>
                <a:latin typeface="OpenSymbol"/>
              </a:rPr>
              <a:t>ada</a:t>
            </a:r>
            <a:r>
              <a:rPr lang="en-US" sz="1400" b="0" strike="noStrike" spc="-1" dirty="0">
                <a:solidFill>
                  <a:srgbClr val="000000"/>
                </a:solidFill>
                <a:latin typeface="OpenSymbol"/>
              </a:rPr>
              <a:t> ikon </a:t>
            </a:r>
            <a:r>
              <a:rPr lang="en-US" sz="1400" b="0" strike="noStrike" spc="-1" dirty="0" err="1">
                <a:solidFill>
                  <a:srgbClr val="000000"/>
                </a:solidFill>
                <a:latin typeface="OpenSymbol"/>
              </a:rPr>
              <a:t>profil</a:t>
            </a:r>
            <a:r>
              <a:rPr lang="en-US" sz="1400" b="0" strike="noStrike" spc="-1" dirty="0">
                <a:solidFill>
                  <a:srgbClr val="000000"/>
                </a:solidFill>
                <a:latin typeface="OpenSymbol"/>
              </a:rPr>
              <a:t> yang </a:t>
            </a:r>
            <a:r>
              <a:rPr lang="en-US" sz="1400" b="0" strike="noStrike" spc="-1" dirty="0" err="1">
                <a:solidFill>
                  <a:srgbClr val="000000"/>
                </a:solidFill>
                <a:latin typeface="OpenSymbol"/>
              </a:rPr>
              <a:t>jika</a:t>
            </a:r>
            <a:r>
              <a:rPr lang="en-US" sz="1400" b="0" strike="noStrike" spc="-1" dirty="0">
                <a:solidFill>
                  <a:srgbClr val="000000"/>
                </a:solidFill>
                <a:latin typeface="OpenSymbol"/>
              </a:rPr>
              <a:t> di </a:t>
            </a:r>
            <a:r>
              <a:rPr lang="en-US" sz="1400" b="0" strike="noStrike" spc="-1" dirty="0" err="1">
                <a:solidFill>
                  <a:srgbClr val="000000"/>
                </a:solidFill>
                <a:latin typeface="OpenSymbol"/>
              </a:rPr>
              <a:t>klik</a:t>
            </a:r>
            <a:r>
              <a:rPr lang="en-US" sz="1400" b="0" strike="noStrike" spc="-1" dirty="0">
                <a:solidFill>
                  <a:srgbClr val="000000"/>
                </a:solidFill>
                <a:latin typeface="OpenSymbol"/>
              </a:rPr>
              <a:t> </a:t>
            </a:r>
            <a:r>
              <a:rPr lang="en-US" sz="1400" b="0" strike="noStrike" spc="-1" dirty="0" err="1">
                <a:solidFill>
                  <a:srgbClr val="000000"/>
                </a:solidFill>
                <a:latin typeface="OpenSymbol"/>
              </a:rPr>
              <a:t>akan</a:t>
            </a:r>
            <a:r>
              <a:rPr lang="en-US" sz="1400" b="0" strike="noStrike" spc="-1" dirty="0">
                <a:solidFill>
                  <a:srgbClr val="000000"/>
                </a:solidFill>
                <a:latin typeface="OpenSymbol"/>
              </a:rPr>
              <a:t> </a:t>
            </a:r>
            <a:r>
              <a:rPr lang="en-US" sz="1400" b="0" strike="noStrike" spc="-1" dirty="0" err="1">
                <a:solidFill>
                  <a:srgbClr val="000000"/>
                </a:solidFill>
                <a:latin typeface="OpenSymbol"/>
              </a:rPr>
              <a:t>menuju</a:t>
            </a:r>
            <a:r>
              <a:rPr lang="en-US" sz="1400" b="0" strike="noStrike" spc="-1" dirty="0">
                <a:solidFill>
                  <a:srgbClr val="000000"/>
                </a:solidFill>
                <a:latin typeface="OpenSymbol"/>
              </a:rPr>
              <a:t> </a:t>
            </a:r>
            <a:r>
              <a:rPr lang="en-US" sz="1400" b="0" strike="noStrike" spc="-1" dirty="0" err="1">
                <a:solidFill>
                  <a:srgbClr val="000000"/>
                </a:solidFill>
                <a:latin typeface="OpenSymbol"/>
              </a:rPr>
              <a:t>profil</a:t>
            </a:r>
            <a:r>
              <a:rPr lang="en-US" sz="1400" b="0" strike="noStrike" spc="-1" dirty="0">
                <a:solidFill>
                  <a:srgbClr val="000000"/>
                </a:solidFill>
                <a:latin typeface="OpenSymbol"/>
              </a:rPr>
              <a:t>.</a:t>
            </a:r>
          </a:p>
          <a:p>
            <a:pPr indent="0">
              <a:lnSpc>
                <a:spcPct val="100000"/>
              </a:lnSpc>
              <a:buNone/>
              <a:tabLst>
                <a:tab pos="0" algn="l"/>
              </a:tabLst>
            </a:pPr>
            <a:endParaRPr lang="en-US" sz="1400" b="0" strike="noStrike" spc="-1" dirty="0">
              <a:solidFill>
                <a:srgbClr val="000000"/>
              </a:solidFill>
              <a:latin typeface="OpenSymbol"/>
            </a:endParaRPr>
          </a:p>
        </p:txBody>
      </p:sp>
      <p:pic>
        <p:nvPicPr>
          <p:cNvPr id="3" name="Picture 2">
            <a:extLst>
              <a:ext uri="{FF2B5EF4-FFF2-40B4-BE49-F238E27FC236}">
                <a16:creationId xmlns:a16="http://schemas.microsoft.com/office/drawing/2014/main" id="{CD95E895-6F69-0715-3AB3-B14C5BDA92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560" y="2143733"/>
            <a:ext cx="5744584" cy="266622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F32132-9911-9C71-306C-CC95883D40CA}"/>
            </a:ext>
          </a:extLst>
        </p:cNvPr>
        <p:cNvGrpSpPr/>
        <p:nvPr/>
      </p:nvGrpSpPr>
      <p:grpSpPr>
        <a:xfrm>
          <a:off x="0" y="0"/>
          <a:ext cx="0" cy="0"/>
          <a:chOff x="0" y="0"/>
          <a:chExt cx="0" cy="0"/>
        </a:xfrm>
      </p:grpSpPr>
      <p:sp>
        <p:nvSpPr>
          <p:cNvPr id="89" name="PlaceHolder 1">
            <a:extLst>
              <a:ext uri="{FF2B5EF4-FFF2-40B4-BE49-F238E27FC236}">
                <a16:creationId xmlns:a16="http://schemas.microsoft.com/office/drawing/2014/main" id="{6D0AB107-2798-555C-7AB5-860F225D2FCE}"/>
              </a:ext>
            </a:extLst>
          </p:cNvPr>
          <p:cNvSpPr>
            <a:spLocks noGrp="1"/>
          </p:cNvSpPr>
          <p:nvPr>
            <p:ph type="title"/>
          </p:nvPr>
        </p:nvSpPr>
        <p:spPr>
          <a:xfrm>
            <a:off x="228600" y="228600"/>
            <a:ext cx="845784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fr-FR" sz="4000" spc="-1" dirty="0" err="1">
                <a:solidFill>
                  <a:schemeClr val="dk1"/>
                </a:solidFill>
                <a:latin typeface="Arial"/>
              </a:rPr>
              <a:t>Pilih</a:t>
            </a:r>
            <a:r>
              <a:rPr lang="fr-FR" sz="4000" spc="-1" dirty="0">
                <a:solidFill>
                  <a:schemeClr val="dk1"/>
                </a:solidFill>
                <a:latin typeface="Arial"/>
              </a:rPr>
              <a:t> </a:t>
            </a:r>
            <a:r>
              <a:rPr lang="fr-FR" sz="4000" spc="-1" dirty="0" err="1">
                <a:solidFill>
                  <a:schemeClr val="dk1"/>
                </a:solidFill>
                <a:latin typeface="Arial"/>
              </a:rPr>
              <a:t>gender</a:t>
            </a:r>
            <a:endParaRPr lang="fr-FR" sz="4000" b="0" strike="noStrike" spc="-1" dirty="0">
              <a:solidFill>
                <a:schemeClr val="dk1"/>
              </a:solidFill>
              <a:latin typeface="Arial"/>
            </a:endParaRPr>
          </a:p>
        </p:txBody>
      </p:sp>
      <p:sp>
        <p:nvSpPr>
          <p:cNvPr id="90" name="PlaceHolder 2">
            <a:extLst>
              <a:ext uri="{FF2B5EF4-FFF2-40B4-BE49-F238E27FC236}">
                <a16:creationId xmlns:a16="http://schemas.microsoft.com/office/drawing/2014/main" id="{EA7E53C2-5721-9D80-9534-EEE0722E5342}"/>
              </a:ext>
            </a:extLst>
          </p:cNvPr>
          <p:cNvSpPr>
            <a:spLocks noGrp="1"/>
          </p:cNvSpPr>
          <p:nvPr>
            <p:ph type="subTitle"/>
          </p:nvPr>
        </p:nvSpPr>
        <p:spPr>
          <a:xfrm>
            <a:off x="228600" y="1076400"/>
            <a:ext cx="8457840" cy="3733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b="0" strike="noStrike" spc="-1" dirty="0" err="1">
                <a:solidFill>
                  <a:srgbClr val="000000"/>
                </a:solidFill>
                <a:latin typeface="OpenSymbol"/>
              </a:rPr>
              <a:t>Sebelum</a:t>
            </a:r>
            <a:r>
              <a:rPr lang="en-US" sz="1400" b="0" strike="noStrike" spc="-1" dirty="0">
                <a:solidFill>
                  <a:srgbClr val="000000"/>
                </a:solidFill>
                <a:latin typeface="OpenSymbol"/>
              </a:rPr>
              <a:t> </a:t>
            </a:r>
            <a:r>
              <a:rPr lang="en-US" sz="1400" b="0" strike="noStrike" spc="-1" dirty="0" err="1">
                <a:solidFill>
                  <a:srgbClr val="000000"/>
                </a:solidFill>
                <a:latin typeface="OpenSymbol"/>
              </a:rPr>
              <a:t>menuju</a:t>
            </a:r>
            <a:r>
              <a:rPr lang="en-US" sz="1400" b="0" strike="noStrike" spc="-1" dirty="0">
                <a:solidFill>
                  <a:srgbClr val="000000"/>
                </a:solidFill>
                <a:latin typeface="OpenSymbol"/>
              </a:rPr>
              <a:t> dashboard </a:t>
            </a:r>
            <a:r>
              <a:rPr lang="en-US" sz="1400" b="0" strike="noStrike" spc="-1" dirty="0" err="1">
                <a:solidFill>
                  <a:srgbClr val="000000"/>
                </a:solidFill>
                <a:latin typeface="OpenSymbol"/>
              </a:rPr>
              <a:t>sesudah</a:t>
            </a:r>
            <a:r>
              <a:rPr lang="en-US" sz="1400" b="0" strike="noStrike" spc="-1" dirty="0">
                <a:solidFill>
                  <a:srgbClr val="000000"/>
                </a:solidFill>
                <a:latin typeface="OpenSymbol"/>
              </a:rPr>
              <a:t> login kalian </a:t>
            </a:r>
            <a:r>
              <a:rPr lang="en-US" sz="1400" b="0" strike="noStrike" spc="-1" dirty="0" err="1">
                <a:solidFill>
                  <a:srgbClr val="000000"/>
                </a:solidFill>
                <a:latin typeface="OpenSymbol"/>
              </a:rPr>
              <a:t>memiliki</a:t>
            </a:r>
            <a:r>
              <a:rPr lang="en-US" sz="1400" b="0" strike="noStrike" spc="-1" dirty="0">
                <a:solidFill>
                  <a:srgbClr val="000000"/>
                </a:solidFill>
                <a:latin typeface="OpenSymbol"/>
              </a:rPr>
              <a:t> 2 </a:t>
            </a:r>
            <a:r>
              <a:rPr lang="en-US" sz="1400" b="0" strike="noStrike" spc="-1" dirty="0" err="1">
                <a:solidFill>
                  <a:srgbClr val="000000"/>
                </a:solidFill>
                <a:latin typeface="OpenSymbol"/>
              </a:rPr>
              <a:t>opsi</a:t>
            </a:r>
            <a:r>
              <a:rPr lang="en-US" sz="1400" b="0" strike="noStrike" spc="-1" dirty="0">
                <a:solidFill>
                  <a:srgbClr val="000000"/>
                </a:solidFill>
                <a:latin typeface="OpenSymbol"/>
              </a:rPr>
              <a:t> </a:t>
            </a:r>
            <a:r>
              <a:rPr lang="en-US" sz="1400" b="0" strike="noStrike" spc="-1" dirty="0" err="1">
                <a:solidFill>
                  <a:srgbClr val="000000"/>
                </a:solidFill>
                <a:latin typeface="OpenSymbol"/>
              </a:rPr>
              <a:t>untuk</a:t>
            </a:r>
            <a:r>
              <a:rPr lang="en-US" sz="1400" b="0" strike="noStrike" spc="-1" dirty="0">
                <a:solidFill>
                  <a:srgbClr val="000000"/>
                </a:solidFill>
                <a:latin typeface="OpenSymbol"/>
              </a:rPr>
              <a:t> di </a:t>
            </a:r>
            <a:r>
              <a:rPr lang="en-US" sz="1400" b="0" strike="noStrike" spc="-1" dirty="0" err="1">
                <a:solidFill>
                  <a:srgbClr val="000000"/>
                </a:solidFill>
                <a:latin typeface="OpenSymbol"/>
              </a:rPr>
              <a:t>pilih</a:t>
            </a:r>
            <a:r>
              <a:rPr lang="en-US" sz="1400" b="0" strike="noStrike" spc="-1" dirty="0">
                <a:solidFill>
                  <a:srgbClr val="000000"/>
                </a:solidFill>
                <a:latin typeface="OpenSymbol"/>
              </a:rPr>
              <a:t>, yang </a:t>
            </a:r>
            <a:r>
              <a:rPr lang="en-US" sz="1400" b="0" strike="noStrike" spc="-1" dirty="0" err="1">
                <a:solidFill>
                  <a:srgbClr val="000000"/>
                </a:solidFill>
                <a:latin typeface="OpenSymbol"/>
              </a:rPr>
              <a:t>jika</a:t>
            </a:r>
            <a:r>
              <a:rPr lang="en-US" sz="1400" b="0" strike="noStrike" spc="-1" dirty="0">
                <a:solidFill>
                  <a:srgbClr val="000000"/>
                </a:solidFill>
                <a:latin typeface="OpenSymbol"/>
              </a:rPr>
              <a:t> kalian </a:t>
            </a:r>
            <a:r>
              <a:rPr lang="en-US" sz="1400" b="0" strike="noStrike" spc="-1" dirty="0" err="1">
                <a:solidFill>
                  <a:srgbClr val="000000"/>
                </a:solidFill>
                <a:latin typeface="OpenSymbol"/>
              </a:rPr>
              <a:t>pilih</a:t>
            </a:r>
            <a:r>
              <a:rPr lang="en-US" sz="1400" b="0" strike="noStrike" spc="-1" dirty="0">
                <a:solidFill>
                  <a:srgbClr val="000000"/>
                </a:solidFill>
                <a:latin typeface="OpenSymbol"/>
              </a:rPr>
              <a:t> “</a:t>
            </a:r>
            <a:r>
              <a:rPr lang="en-US" sz="1400" b="0" strike="noStrike" spc="-1" dirty="0" err="1">
                <a:solidFill>
                  <a:srgbClr val="000000"/>
                </a:solidFill>
                <a:latin typeface="OpenSymbol"/>
              </a:rPr>
              <a:t>laki-laki</a:t>
            </a:r>
            <a:r>
              <a:rPr lang="en-US" sz="1400" b="0" strike="noStrike" spc="-1" dirty="0">
                <a:solidFill>
                  <a:srgbClr val="000000"/>
                </a:solidFill>
                <a:latin typeface="OpenSymbol"/>
              </a:rPr>
              <a:t>” </a:t>
            </a:r>
            <a:r>
              <a:rPr lang="en-US" sz="1400" b="0" strike="noStrike" spc="-1" dirty="0" err="1">
                <a:solidFill>
                  <a:srgbClr val="000000"/>
                </a:solidFill>
                <a:latin typeface="OpenSymbol"/>
              </a:rPr>
              <a:t>akan</a:t>
            </a:r>
            <a:r>
              <a:rPr lang="en-US" sz="1400" b="0" strike="noStrike" spc="-1" dirty="0">
                <a:solidFill>
                  <a:srgbClr val="000000"/>
                </a:solidFill>
                <a:latin typeface="OpenSymbol"/>
              </a:rPr>
              <a:t> </a:t>
            </a:r>
            <a:r>
              <a:rPr lang="en-US" sz="1400" b="0" strike="noStrike" spc="-1" dirty="0" err="1">
                <a:solidFill>
                  <a:srgbClr val="000000"/>
                </a:solidFill>
                <a:latin typeface="OpenSymbol"/>
              </a:rPr>
              <a:t>menuju</a:t>
            </a:r>
            <a:r>
              <a:rPr lang="en-US" sz="1400" b="0" strike="noStrike" spc="-1" dirty="0">
                <a:solidFill>
                  <a:srgbClr val="000000"/>
                </a:solidFill>
                <a:latin typeface="OpenSymbol"/>
              </a:rPr>
              <a:t> dashboard </a:t>
            </a:r>
            <a:r>
              <a:rPr lang="en-US" sz="1400" b="0" strike="noStrike" spc="-1" dirty="0" err="1">
                <a:solidFill>
                  <a:srgbClr val="000000"/>
                </a:solidFill>
                <a:latin typeface="OpenSymbol"/>
              </a:rPr>
              <a:t>tampila</a:t>
            </a:r>
            <a:r>
              <a:rPr lang="en-US" sz="1400" spc="-1" dirty="0" err="1">
                <a:solidFill>
                  <a:srgbClr val="000000"/>
                </a:solidFill>
                <a:latin typeface="OpenSymbol"/>
              </a:rPr>
              <a:t>n</a:t>
            </a:r>
            <a:r>
              <a:rPr lang="en-US" sz="1400" spc="-1" dirty="0">
                <a:solidFill>
                  <a:srgbClr val="000000"/>
                </a:solidFill>
                <a:latin typeface="OpenSymbol"/>
              </a:rPr>
              <a:t> </a:t>
            </a:r>
            <a:r>
              <a:rPr lang="en-US" sz="1400" spc="-1" dirty="0" err="1">
                <a:solidFill>
                  <a:srgbClr val="000000"/>
                </a:solidFill>
                <a:latin typeface="OpenSymbol"/>
              </a:rPr>
              <a:t>seorang</a:t>
            </a:r>
            <a:r>
              <a:rPr lang="en-US" sz="1400" spc="-1" dirty="0">
                <a:solidFill>
                  <a:srgbClr val="000000"/>
                </a:solidFill>
                <a:latin typeface="OpenSymbol"/>
              </a:rPr>
              <a:t> </a:t>
            </a:r>
            <a:r>
              <a:rPr lang="en-US" sz="1400" spc="-1" dirty="0" err="1">
                <a:solidFill>
                  <a:srgbClr val="000000"/>
                </a:solidFill>
                <a:latin typeface="OpenSymbol"/>
              </a:rPr>
              <a:t>pria</a:t>
            </a:r>
            <a:r>
              <a:rPr lang="en-US" sz="1400" spc="-1" dirty="0">
                <a:solidFill>
                  <a:srgbClr val="000000"/>
                </a:solidFill>
                <a:latin typeface="OpenSymbol"/>
              </a:rPr>
              <a:t>, dan </a:t>
            </a:r>
            <a:r>
              <a:rPr lang="en-US" sz="1400" spc="-1" dirty="0" err="1">
                <a:solidFill>
                  <a:srgbClr val="000000"/>
                </a:solidFill>
                <a:latin typeface="OpenSymbol"/>
              </a:rPr>
              <a:t>jika</a:t>
            </a:r>
            <a:r>
              <a:rPr lang="en-US" sz="1400" spc="-1" dirty="0">
                <a:solidFill>
                  <a:srgbClr val="000000"/>
                </a:solidFill>
                <a:latin typeface="OpenSymbol"/>
              </a:rPr>
              <a:t> kalian </a:t>
            </a:r>
            <a:r>
              <a:rPr lang="en-US" sz="1400" spc="-1" dirty="0" err="1">
                <a:solidFill>
                  <a:srgbClr val="000000"/>
                </a:solidFill>
                <a:latin typeface="OpenSymbol"/>
              </a:rPr>
              <a:t>memilih</a:t>
            </a:r>
            <a:r>
              <a:rPr lang="en-US" sz="1400" spc="-1" dirty="0">
                <a:solidFill>
                  <a:srgbClr val="000000"/>
                </a:solidFill>
                <a:latin typeface="OpenSymbol"/>
              </a:rPr>
              <a:t> </a:t>
            </a:r>
            <a:r>
              <a:rPr lang="en-US" sz="1400" spc="-1" dirty="0" err="1">
                <a:solidFill>
                  <a:srgbClr val="000000"/>
                </a:solidFill>
                <a:latin typeface="OpenSymbol"/>
              </a:rPr>
              <a:t>opsi</a:t>
            </a:r>
            <a:r>
              <a:rPr lang="en-US" sz="1400" spc="-1" dirty="0">
                <a:solidFill>
                  <a:srgbClr val="000000"/>
                </a:solidFill>
                <a:latin typeface="OpenSymbol"/>
              </a:rPr>
              <a:t> “Perempuan” kalian </a:t>
            </a:r>
            <a:r>
              <a:rPr lang="en-US" sz="1400" spc="-1" dirty="0" err="1">
                <a:solidFill>
                  <a:srgbClr val="000000"/>
                </a:solidFill>
                <a:latin typeface="OpenSymbol"/>
              </a:rPr>
              <a:t>akan</a:t>
            </a:r>
            <a:r>
              <a:rPr lang="en-US" sz="1400" spc="-1" dirty="0">
                <a:solidFill>
                  <a:srgbClr val="000000"/>
                </a:solidFill>
                <a:latin typeface="OpenSymbol"/>
              </a:rPr>
              <a:t> </a:t>
            </a:r>
            <a:r>
              <a:rPr lang="en-US" sz="1400" spc="-1" dirty="0" err="1">
                <a:solidFill>
                  <a:srgbClr val="000000"/>
                </a:solidFill>
                <a:latin typeface="OpenSymbol"/>
              </a:rPr>
              <a:t>menuju</a:t>
            </a:r>
            <a:r>
              <a:rPr lang="en-US" sz="1400" spc="-1" dirty="0">
                <a:solidFill>
                  <a:srgbClr val="000000"/>
                </a:solidFill>
                <a:latin typeface="OpenSymbol"/>
              </a:rPr>
              <a:t> dashboard </a:t>
            </a:r>
            <a:r>
              <a:rPr lang="en-US" sz="1400" spc="-1" dirty="0" err="1">
                <a:solidFill>
                  <a:srgbClr val="000000"/>
                </a:solidFill>
                <a:latin typeface="OpenSymbol"/>
              </a:rPr>
              <a:t>khusus</a:t>
            </a:r>
            <a:r>
              <a:rPr lang="en-US" sz="1400" spc="-1" dirty="0">
                <a:solidFill>
                  <a:srgbClr val="000000"/>
                </a:solidFill>
                <a:latin typeface="OpenSymbol"/>
              </a:rPr>
              <a:t> Perempuan.</a:t>
            </a:r>
            <a:endParaRPr lang="en-US" sz="1400" b="0" strike="noStrike" spc="-1" dirty="0">
              <a:solidFill>
                <a:srgbClr val="000000"/>
              </a:solidFill>
              <a:latin typeface="OpenSymbol"/>
            </a:endParaRPr>
          </a:p>
        </p:txBody>
      </p:sp>
      <p:pic>
        <p:nvPicPr>
          <p:cNvPr id="4" name="Picture 3">
            <a:extLst>
              <a:ext uri="{FF2B5EF4-FFF2-40B4-BE49-F238E27FC236}">
                <a16:creationId xmlns:a16="http://schemas.microsoft.com/office/drawing/2014/main" id="{9BF9879D-05A1-9EE7-402D-8F568BA6C11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5843" y="2023131"/>
            <a:ext cx="5453896" cy="2646979"/>
          </a:xfrm>
          <a:prstGeom prst="rect">
            <a:avLst/>
          </a:prstGeom>
        </p:spPr>
      </p:pic>
    </p:spTree>
    <p:extLst>
      <p:ext uri="{BB962C8B-B14F-4D97-AF65-F5344CB8AC3E}">
        <p14:creationId xmlns:p14="http://schemas.microsoft.com/office/powerpoint/2010/main" val="42873750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71B70B-4749-E80F-BBE4-85B4991983DC}"/>
            </a:ext>
          </a:extLst>
        </p:cNvPr>
        <p:cNvGrpSpPr/>
        <p:nvPr/>
      </p:nvGrpSpPr>
      <p:grpSpPr>
        <a:xfrm>
          <a:off x="0" y="0"/>
          <a:ext cx="0" cy="0"/>
          <a:chOff x="0" y="0"/>
          <a:chExt cx="0" cy="0"/>
        </a:xfrm>
      </p:grpSpPr>
      <p:sp>
        <p:nvSpPr>
          <p:cNvPr id="89" name="PlaceHolder 1">
            <a:extLst>
              <a:ext uri="{FF2B5EF4-FFF2-40B4-BE49-F238E27FC236}">
                <a16:creationId xmlns:a16="http://schemas.microsoft.com/office/drawing/2014/main" id="{6BAB6C6E-955D-A395-B887-1D7F22DEACA4}"/>
              </a:ext>
            </a:extLst>
          </p:cNvPr>
          <p:cNvSpPr>
            <a:spLocks noGrp="1"/>
          </p:cNvSpPr>
          <p:nvPr>
            <p:ph type="title"/>
          </p:nvPr>
        </p:nvSpPr>
        <p:spPr>
          <a:xfrm>
            <a:off x="228600" y="228600"/>
            <a:ext cx="845784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fr-FR" sz="4000" b="0" strike="noStrike" spc="-1" dirty="0">
                <a:solidFill>
                  <a:schemeClr val="dk1"/>
                </a:solidFill>
                <a:latin typeface="Arial"/>
              </a:rPr>
              <a:t>Dashboard </a:t>
            </a:r>
            <a:r>
              <a:rPr lang="fr-FR" sz="4000" b="0" strike="noStrike" spc="-1" dirty="0" err="1">
                <a:solidFill>
                  <a:schemeClr val="dk1"/>
                </a:solidFill>
                <a:latin typeface="Arial"/>
              </a:rPr>
              <a:t>laki-laki</a:t>
            </a:r>
            <a:r>
              <a:rPr lang="fr-FR" sz="4000" b="0" strike="noStrike" spc="-1" dirty="0">
                <a:solidFill>
                  <a:schemeClr val="dk1"/>
                </a:solidFill>
                <a:latin typeface="Arial"/>
              </a:rPr>
              <a:t> </a:t>
            </a:r>
          </a:p>
        </p:txBody>
      </p:sp>
      <p:sp>
        <p:nvSpPr>
          <p:cNvPr id="90" name="PlaceHolder 2">
            <a:extLst>
              <a:ext uri="{FF2B5EF4-FFF2-40B4-BE49-F238E27FC236}">
                <a16:creationId xmlns:a16="http://schemas.microsoft.com/office/drawing/2014/main" id="{E5CEC3FB-4017-8448-C015-388586C5C723}"/>
              </a:ext>
            </a:extLst>
          </p:cNvPr>
          <p:cNvSpPr>
            <a:spLocks noGrp="1"/>
          </p:cNvSpPr>
          <p:nvPr>
            <p:ph type="subTitle"/>
          </p:nvPr>
        </p:nvSpPr>
        <p:spPr>
          <a:xfrm>
            <a:off x="228600" y="1076400"/>
            <a:ext cx="8457840" cy="3733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b="0" strike="noStrike" spc="-1" dirty="0">
                <a:solidFill>
                  <a:srgbClr val="000000"/>
                </a:solidFill>
                <a:latin typeface="OpenSymbol"/>
              </a:rPr>
              <a:t>Sama </a:t>
            </a:r>
            <a:r>
              <a:rPr lang="en-US" sz="1400" b="0" strike="noStrike" spc="-1" dirty="0" err="1">
                <a:solidFill>
                  <a:srgbClr val="000000"/>
                </a:solidFill>
                <a:latin typeface="OpenSymbol"/>
              </a:rPr>
              <a:t>seperti</a:t>
            </a:r>
            <a:r>
              <a:rPr lang="en-US" sz="1400" b="0" strike="noStrike" spc="-1" dirty="0">
                <a:solidFill>
                  <a:srgbClr val="000000"/>
                </a:solidFill>
                <a:latin typeface="OpenSymbol"/>
              </a:rPr>
              <a:t> dashboard lain </a:t>
            </a:r>
            <a:r>
              <a:rPr lang="en-US" sz="1400" b="0" strike="noStrike" spc="-1" dirty="0" err="1">
                <a:solidFill>
                  <a:srgbClr val="000000"/>
                </a:solidFill>
                <a:latin typeface="OpenSymbol"/>
              </a:rPr>
              <a:t>hanya</a:t>
            </a:r>
            <a:r>
              <a:rPr lang="en-US" sz="1400" b="0" strike="noStrike" spc="-1" dirty="0">
                <a:solidFill>
                  <a:srgbClr val="000000"/>
                </a:solidFill>
                <a:latin typeface="OpenSymbol"/>
              </a:rPr>
              <a:t> </a:t>
            </a:r>
            <a:r>
              <a:rPr lang="en-US" sz="1400" b="0" strike="noStrike" spc="-1" dirty="0" err="1">
                <a:solidFill>
                  <a:srgbClr val="000000"/>
                </a:solidFill>
                <a:latin typeface="OpenSymbol"/>
              </a:rPr>
              <a:t>beda</a:t>
            </a:r>
            <a:r>
              <a:rPr lang="en-US" sz="1400" b="0" strike="noStrike" spc="-1" dirty="0">
                <a:solidFill>
                  <a:srgbClr val="000000"/>
                </a:solidFill>
                <a:latin typeface="OpenSymbol"/>
              </a:rPr>
              <a:t> ikon </a:t>
            </a:r>
            <a:r>
              <a:rPr lang="en-US" sz="1400" b="0" strike="noStrike" spc="-1" dirty="0" err="1">
                <a:solidFill>
                  <a:srgbClr val="000000"/>
                </a:solidFill>
                <a:latin typeface="OpenSymbol"/>
              </a:rPr>
              <a:t>profil</a:t>
            </a:r>
            <a:r>
              <a:rPr lang="en-US" sz="1400" b="0" strike="noStrike" spc="-1" dirty="0">
                <a:solidFill>
                  <a:srgbClr val="000000"/>
                </a:solidFill>
                <a:latin typeface="OpenSymbol"/>
              </a:rPr>
              <a:t> </a:t>
            </a:r>
            <a:r>
              <a:rPr lang="en-US" sz="1400" b="0" strike="noStrike" spc="-1" dirty="0" err="1">
                <a:solidFill>
                  <a:srgbClr val="000000"/>
                </a:solidFill>
                <a:latin typeface="OpenSymbol"/>
              </a:rPr>
              <a:t>serta</a:t>
            </a:r>
            <a:r>
              <a:rPr lang="en-US" sz="1400" b="0" strike="noStrike" spc="-1" dirty="0">
                <a:solidFill>
                  <a:srgbClr val="000000"/>
                </a:solidFill>
                <a:latin typeface="OpenSymbol"/>
              </a:rPr>
              <a:t> </a:t>
            </a:r>
            <a:r>
              <a:rPr lang="en-US" sz="1400" b="0" strike="noStrike" spc="-1" dirty="0" err="1">
                <a:solidFill>
                  <a:srgbClr val="000000"/>
                </a:solidFill>
                <a:latin typeface="OpenSymbol"/>
              </a:rPr>
              <a:t>warna</a:t>
            </a:r>
            <a:r>
              <a:rPr lang="en-US" sz="1400" b="0" strike="noStrike" spc="-1" dirty="0">
                <a:solidFill>
                  <a:srgbClr val="000000"/>
                </a:solidFill>
                <a:latin typeface="OpenSymbol"/>
              </a:rPr>
              <a:t> overlay pada </a:t>
            </a:r>
            <a:r>
              <a:rPr lang="en-US" sz="1400" b="0" strike="noStrike" spc="-1" dirty="0" err="1">
                <a:solidFill>
                  <a:srgbClr val="000000"/>
                </a:solidFill>
                <a:latin typeface="OpenSymbol"/>
              </a:rPr>
              <a:t>tampilan</a:t>
            </a:r>
            <a:r>
              <a:rPr lang="en-US" sz="1400" b="0" strike="noStrike" spc="-1" dirty="0">
                <a:solidFill>
                  <a:srgbClr val="000000"/>
                </a:solidFill>
                <a:latin typeface="OpenSymbol"/>
              </a:rPr>
              <a:t>.</a:t>
            </a:r>
          </a:p>
        </p:txBody>
      </p:sp>
      <p:pic>
        <p:nvPicPr>
          <p:cNvPr id="3" name="Picture 2">
            <a:extLst>
              <a:ext uri="{FF2B5EF4-FFF2-40B4-BE49-F238E27FC236}">
                <a16:creationId xmlns:a16="http://schemas.microsoft.com/office/drawing/2014/main" id="{55174326-011A-1A2C-B5E6-3ABC1F5CC2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560" y="1787342"/>
            <a:ext cx="6035040" cy="2824630"/>
          </a:xfrm>
          <a:prstGeom prst="rect">
            <a:avLst/>
          </a:prstGeom>
        </p:spPr>
      </p:pic>
    </p:spTree>
    <p:extLst>
      <p:ext uri="{BB962C8B-B14F-4D97-AF65-F5344CB8AC3E}">
        <p14:creationId xmlns:p14="http://schemas.microsoft.com/office/powerpoint/2010/main" val="2847421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D89DDF-892B-2FC3-D6B9-74D8399B4406}"/>
            </a:ext>
          </a:extLst>
        </p:cNvPr>
        <p:cNvGrpSpPr/>
        <p:nvPr/>
      </p:nvGrpSpPr>
      <p:grpSpPr>
        <a:xfrm>
          <a:off x="0" y="0"/>
          <a:ext cx="0" cy="0"/>
          <a:chOff x="0" y="0"/>
          <a:chExt cx="0" cy="0"/>
        </a:xfrm>
      </p:grpSpPr>
      <p:sp>
        <p:nvSpPr>
          <p:cNvPr id="89" name="PlaceHolder 1">
            <a:extLst>
              <a:ext uri="{FF2B5EF4-FFF2-40B4-BE49-F238E27FC236}">
                <a16:creationId xmlns:a16="http://schemas.microsoft.com/office/drawing/2014/main" id="{97CA13A0-AC63-25FB-3E7B-D4DE92846749}"/>
              </a:ext>
            </a:extLst>
          </p:cNvPr>
          <p:cNvSpPr>
            <a:spLocks noGrp="1"/>
          </p:cNvSpPr>
          <p:nvPr>
            <p:ph type="title"/>
          </p:nvPr>
        </p:nvSpPr>
        <p:spPr>
          <a:xfrm>
            <a:off x="228600" y="228600"/>
            <a:ext cx="845784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fr-FR" sz="4000" b="0" strike="noStrike" spc="-1" dirty="0">
                <a:solidFill>
                  <a:schemeClr val="dk1"/>
                </a:solidFill>
                <a:latin typeface="Arial"/>
              </a:rPr>
              <a:t>Dashboard </a:t>
            </a:r>
            <a:r>
              <a:rPr lang="fr-FR" sz="4000" spc="-1" dirty="0" err="1">
                <a:solidFill>
                  <a:schemeClr val="dk1"/>
                </a:solidFill>
                <a:latin typeface="Arial"/>
              </a:rPr>
              <a:t>Perempuan</a:t>
            </a:r>
            <a:r>
              <a:rPr lang="fr-FR" sz="4000" b="0" strike="noStrike" spc="-1" dirty="0">
                <a:solidFill>
                  <a:schemeClr val="dk1"/>
                </a:solidFill>
                <a:latin typeface="Arial"/>
              </a:rPr>
              <a:t> </a:t>
            </a:r>
          </a:p>
        </p:txBody>
      </p:sp>
      <p:sp>
        <p:nvSpPr>
          <p:cNvPr id="90" name="PlaceHolder 2">
            <a:extLst>
              <a:ext uri="{FF2B5EF4-FFF2-40B4-BE49-F238E27FC236}">
                <a16:creationId xmlns:a16="http://schemas.microsoft.com/office/drawing/2014/main" id="{8F66281F-2403-13A5-9AB9-FFDD4840796E}"/>
              </a:ext>
            </a:extLst>
          </p:cNvPr>
          <p:cNvSpPr>
            <a:spLocks noGrp="1"/>
          </p:cNvSpPr>
          <p:nvPr>
            <p:ph type="subTitle"/>
          </p:nvPr>
        </p:nvSpPr>
        <p:spPr>
          <a:xfrm>
            <a:off x="228600" y="1076400"/>
            <a:ext cx="8457840" cy="3733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b="0" strike="noStrike" spc="-1" dirty="0">
                <a:solidFill>
                  <a:srgbClr val="000000"/>
                </a:solidFill>
                <a:latin typeface="OpenSymbol"/>
              </a:rPr>
              <a:t>Sama </a:t>
            </a:r>
            <a:r>
              <a:rPr lang="en-US" sz="1400" b="0" strike="noStrike" spc="-1" dirty="0" err="1">
                <a:solidFill>
                  <a:srgbClr val="000000"/>
                </a:solidFill>
                <a:latin typeface="OpenSymbol"/>
              </a:rPr>
              <a:t>seperti</a:t>
            </a:r>
            <a:r>
              <a:rPr lang="en-US" sz="1400" b="0" strike="noStrike" spc="-1" dirty="0">
                <a:solidFill>
                  <a:srgbClr val="000000"/>
                </a:solidFill>
                <a:latin typeface="OpenSymbol"/>
              </a:rPr>
              <a:t> dashboard lain </a:t>
            </a:r>
            <a:r>
              <a:rPr lang="en-US" sz="1400" b="0" strike="noStrike" spc="-1" dirty="0" err="1">
                <a:solidFill>
                  <a:srgbClr val="000000"/>
                </a:solidFill>
                <a:latin typeface="OpenSymbol"/>
              </a:rPr>
              <a:t>hanya</a:t>
            </a:r>
            <a:r>
              <a:rPr lang="en-US" sz="1400" b="0" strike="noStrike" spc="-1" dirty="0">
                <a:solidFill>
                  <a:srgbClr val="000000"/>
                </a:solidFill>
                <a:latin typeface="OpenSymbol"/>
              </a:rPr>
              <a:t> </a:t>
            </a:r>
            <a:r>
              <a:rPr lang="en-US" sz="1400" b="0" strike="noStrike" spc="-1" dirty="0" err="1">
                <a:solidFill>
                  <a:srgbClr val="000000"/>
                </a:solidFill>
                <a:latin typeface="OpenSymbol"/>
              </a:rPr>
              <a:t>beda</a:t>
            </a:r>
            <a:r>
              <a:rPr lang="en-US" sz="1400" b="0" strike="noStrike" spc="-1" dirty="0">
                <a:solidFill>
                  <a:srgbClr val="000000"/>
                </a:solidFill>
                <a:latin typeface="OpenSymbol"/>
              </a:rPr>
              <a:t> ikon </a:t>
            </a:r>
            <a:r>
              <a:rPr lang="en-US" sz="1400" b="0" strike="noStrike" spc="-1" dirty="0" err="1">
                <a:solidFill>
                  <a:srgbClr val="000000"/>
                </a:solidFill>
                <a:latin typeface="OpenSymbol"/>
              </a:rPr>
              <a:t>profil</a:t>
            </a:r>
            <a:r>
              <a:rPr lang="en-US" sz="1400" b="0" strike="noStrike" spc="-1" dirty="0">
                <a:solidFill>
                  <a:srgbClr val="000000"/>
                </a:solidFill>
                <a:latin typeface="OpenSymbol"/>
              </a:rPr>
              <a:t> </a:t>
            </a:r>
            <a:r>
              <a:rPr lang="en-US" sz="1400" b="0" strike="noStrike" spc="-1" dirty="0" err="1">
                <a:solidFill>
                  <a:srgbClr val="000000"/>
                </a:solidFill>
                <a:latin typeface="OpenSymbol"/>
              </a:rPr>
              <a:t>serta</a:t>
            </a:r>
            <a:r>
              <a:rPr lang="en-US" sz="1400" b="0" strike="noStrike" spc="-1" dirty="0">
                <a:solidFill>
                  <a:srgbClr val="000000"/>
                </a:solidFill>
                <a:latin typeface="OpenSymbol"/>
              </a:rPr>
              <a:t> </a:t>
            </a:r>
            <a:r>
              <a:rPr lang="en-US" sz="1400" b="0" strike="noStrike" spc="-1" dirty="0" err="1">
                <a:solidFill>
                  <a:srgbClr val="000000"/>
                </a:solidFill>
                <a:latin typeface="OpenSymbol"/>
              </a:rPr>
              <a:t>warna</a:t>
            </a:r>
            <a:r>
              <a:rPr lang="en-US" sz="1400" b="0" strike="noStrike" spc="-1" dirty="0">
                <a:solidFill>
                  <a:srgbClr val="000000"/>
                </a:solidFill>
                <a:latin typeface="OpenSymbol"/>
              </a:rPr>
              <a:t> overlay pada </a:t>
            </a:r>
            <a:r>
              <a:rPr lang="en-US" sz="1400" b="0" strike="noStrike" spc="-1" dirty="0" err="1">
                <a:solidFill>
                  <a:srgbClr val="000000"/>
                </a:solidFill>
                <a:latin typeface="OpenSymbol"/>
              </a:rPr>
              <a:t>tampilan</a:t>
            </a:r>
            <a:r>
              <a:rPr lang="en-US" sz="1400" b="0" strike="noStrike" spc="-1" dirty="0">
                <a:solidFill>
                  <a:srgbClr val="000000"/>
                </a:solidFill>
                <a:latin typeface="OpenSymbol"/>
              </a:rPr>
              <a:t>.</a:t>
            </a:r>
          </a:p>
        </p:txBody>
      </p:sp>
      <p:pic>
        <p:nvPicPr>
          <p:cNvPr id="4" name="Picture 3">
            <a:extLst>
              <a:ext uri="{FF2B5EF4-FFF2-40B4-BE49-F238E27FC236}">
                <a16:creationId xmlns:a16="http://schemas.microsoft.com/office/drawing/2014/main" id="{08562D21-E928-175F-6905-F196F69BD8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942" y="1753496"/>
            <a:ext cx="5856114" cy="2700843"/>
          </a:xfrm>
          <a:prstGeom prst="rect">
            <a:avLst/>
          </a:prstGeom>
        </p:spPr>
      </p:pic>
    </p:spTree>
    <p:extLst>
      <p:ext uri="{BB962C8B-B14F-4D97-AF65-F5344CB8AC3E}">
        <p14:creationId xmlns:p14="http://schemas.microsoft.com/office/powerpoint/2010/main" val="17389874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8B1ABF-800B-F78C-2595-7E9966CC6302}"/>
            </a:ext>
          </a:extLst>
        </p:cNvPr>
        <p:cNvGrpSpPr/>
        <p:nvPr/>
      </p:nvGrpSpPr>
      <p:grpSpPr>
        <a:xfrm>
          <a:off x="0" y="0"/>
          <a:ext cx="0" cy="0"/>
          <a:chOff x="0" y="0"/>
          <a:chExt cx="0" cy="0"/>
        </a:xfrm>
      </p:grpSpPr>
      <p:pic>
        <p:nvPicPr>
          <p:cNvPr id="77" name="Google Shape;169;p32">
            <a:extLst>
              <a:ext uri="{FF2B5EF4-FFF2-40B4-BE49-F238E27FC236}">
                <a16:creationId xmlns:a16="http://schemas.microsoft.com/office/drawing/2014/main" id="{0C57BCB3-FDC4-09BF-7815-C82C07B24898}"/>
              </a:ext>
            </a:extLst>
          </p:cNvPr>
          <p:cNvPicPr/>
          <p:nvPr/>
        </p:nvPicPr>
        <p:blipFill>
          <a:blip r:embed="rId2">
            <a:extLst>
              <a:ext uri="{28A0092B-C50C-407E-A947-70E740481C1C}">
                <a14:useLocalDpi xmlns:a14="http://schemas.microsoft.com/office/drawing/2010/main" val="0"/>
              </a:ext>
            </a:extLst>
          </a:blip>
          <a:srcRect l="3191" r="3191"/>
          <a:stretch/>
        </p:blipFill>
        <p:spPr>
          <a:xfrm>
            <a:off x="228960" y="612720"/>
            <a:ext cx="8686080" cy="4306320"/>
          </a:xfrm>
          <a:prstGeom prst="rect">
            <a:avLst/>
          </a:prstGeom>
          <a:ln w="0">
            <a:noFill/>
          </a:ln>
        </p:spPr>
      </p:pic>
      <p:sp>
        <p:nvSpPr>
          <p:cNvPr id="78" name="PlaceHolder 1">
            <a:extLst>
              <a:ext uri="{FF2B5EF4-FFF2-40B4-BE49-F238E27FC236}">
                <a16:creationId xmlns:a16="http://schemas.microsoft.com/office/drawing/2014/main" id="{85FF60DE-D964-B893-870A-B0D0C8FCADAF}"/>
              </a:ext>
            </a:extLst>
          </p:cNvPr>
          <p:cNvSpPr>
            <a:spLocks noGrp="1"/>
          </p:cNvSpPr>
          <p:nvPr>
            <p:ph type="subTitle"/>
          </p:nvPr>
        </p:nvSpPr>
        <p:spPr>
          <a:xfrm>
            <a:off x="228600" y="247680"/>
            <a:ext cx="8686440" cy="371160"/>
          </a:xfrm>
          <a:prstGeom prst="rect">
            <a:avLst/>
          </a:prstGeom>
          <a:noFill/>
          <a:ln w="0">
            <a:noFill/>
          </a:ln>
        </p:spPr>
        <p:txBody>
          <a:bodyPr lIns="91440" tIns="91440" rIns="91440" bIns="91440" anchor="b">
            <a:normAutofit/>
          </a:bodyPr>
          <a:lstStyle/>
          <a:p>
            <a:pPr algn="ctr"/>
            <a:endParaRPr lang="en-US" sz="1200" b="0" strike="noStrike" spc="-1">
              <a:solidFill>
                <a:schemeClr val="dk1"/>
              </a:solidFill>
              <a:latin typeface="Inter"/>
              <a:ea typeface="Inter"/>
            </a:endParaRPr>
          </a:p>
        </p:txBody>
      </p:sp>
      <p:sp>
        <p:nvSpPr>
          <p:cNvPr id="79" name="PlaceHolder 2">
            <a:extLst>
              <a:ext uri="{FF2B5EF4-FFF2-40B4-BE49-F238E27FC236}">
                <a16:creationId xmlns:a16="http://schemas.microsoft.com/office/drawing/2014/main" id="{56A049CC-1A5A-E1A9-C7B3-A58B6DA7105B}"/>
              </a:ext>
            </a:extLst>
          </p:cNvPr>
          <p:cNvSpPr>
            <a:spLocks noGrp="1"/>
          </p:cNvSpPr>
          <p:nvPr>
            <p:ph type="title"/>
          </p:nvPr>
        </p:nvSpPr>
        <p:spPr>
          <a:xfrm>
            <a:off x="1104840" y="3267000"/>
            <a:ext cx="4581000" cy="138060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rmAutofit/>
          </a:bodyPr>
          <a:lstStyle/>
          <a:p>
            <a:pPr indent="0">
              <a:lnSpc>
                <a:spcPct val="100000"/>
              </a:lnSpc>
              <a:buNone/>
              <a:tabLst>
                <a:tab pos="0" algn="l"/>
              </a:tabLst>
            </a:pPr>
            <a:r>
              <a:rPr lang="en" sz="4000" spc="-1" dirty="0">
                <a:solidFill>
                  <a:schemeClr val="lt1"/>
                </a:solidFill>
                <a:latin typeface="Fjalla One"/>
              </a:rPr>
              <a:t>Profile</a:t>
            </a:r>
            <a:r>
              <a:rPr lang="en" sz="4000" b="0" strike="noStrike" spc="-1" dirty="0">
                <a:solidFill>
                  <a:schemeClr val="lt1"/>
                </a:solidFill>
                <a:latin typeface="Fjalla One"/>
              </a:rPr>
              <a:t> </a:t>
            </a:r>
            <a:endParaRPr lang="fr-FR" sz="4000" b="0" strike="noStrike" spc="-1" dirty="0">
              <a:solidFill>
                <a:schemeClr val="dk1"/>
              </a:solidFill>
              <a:latin typeface="Arial"/>
            </a:endParaRPr>
          </a:p>
        </p:txBody>
      </p:sp>
      <p:sp>
        <p:nvSpPr>
          <p:cNvPr id="80" name="PlaceHolder 3">
            <a:extLst>
              <a:ext uri="{FF2B5EF4-FFF2-40B4-BE49-F238E27FC236}">
                <a16:creationId xmlns:a16="http://schemas.microsoft.com/office/drawing/2014/main" id="{9F0F9ADC-94A9-A9C6-08A6-4E8DC6B9E1A3}"/>
              </a:ext>
            </a:extLst>
          </p:cNvPr>
          <p:cNvSpPr>
            <a:spLocks noGrp="1"/>
          </p:cNvSpPr>
          <p:nvPr>
            <p:ph type="title"/>
          </p:nvPr>
        </p:nvSpPr>
        <p:spPr>
          <a:xfrm>
            <a:off x="447840" y="3267000"/>
            <a:ext cx="778532" cy="79992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rmAutofit/>
          </a:bodyPr>
          <a:lstStyle/>
          <a:p>
            <a:pPr indent="0" algn="ctr">
              <a:lnSpc>
                <a:spcPct val="100000"/>
              </a:lnSpc>
              <a:buNone/>
              <a:tabLst>
                <a:tab pos="0" algn="l"/>
              </a:tabLst>
            </a:pPr>
            <a:r>
              <a:rPr lang="en" sz="4000" spc="-1" dirty="0">
                <a:solidFill>
                  <a:schemeClr val="lt1"/>
                </a:solidFill>
                <a:latin typeface="Fjalla One"/>
              </a:rPr>
              <a:t>04</a:t>
            </a:r>
            <a:endParaRPr lang="fr-FR" sz="4000" b="0" strike="noStrike" spc="-1" dirty="0">
              <a:solidFill>
                <a:schemeClr val="dk1"/>
              </a:solidFill>
              <a:latin typeface="Arial"/>
            </a:endParaRPr>
          </a:p>
        </p:txBody>
      </p:sp>
      <p:cxnSp>
        <p:nvCxnSpPr>
          <p:cNvPr id="81" name="Google Shape;173;p32">
            <a:extLst>
              <a:ext uri="{FF2B5EF4-FFF2-40B4-BE49-F238E27FC236}">
                <a16:creationId xmlns:a16="http://schemas.microsoft.com/office/drawing/2014/main" id="{D7CAF7BC-BC9C-4F6F-5AA0-40B0E673EE21}"/>
              </a:ext>
            </a:extLst>
          </p:cNvPr>
          <p:cNvCxnSpPr/>
          <p:nvPr/>
        </p:nvCxnSpPr>
        <p:spPr>
          <a:xfrm>
            <a:off x="598320" y="4034160"/>
            <a:ext cx="356040" cy="360"/>
          </a:xfrm>
          <a:prstGeom prst="straightConnector1">
            <a:avLst/>
          </a:prstGeom>
          <a:ln w="9525">
            <a:solidFill>
              <a:srgbClr val="FFFFFF"/>
            </a:solidFill>
            <a:round/>
          </a:ln>
        </p:spPr>
      </p:cxnSp>
    </p:spTree>
    <p:extLst>
      <p:ext uri="{BB962C8B-B14F-4D97-AF65-F5344CB8AC3E}">
        <p14:creationId xmlns:p14="http://schemas.microsoft.com/office/powerpoint/2010/main" val="961643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080FC0-62CF-07A2-1560-508130E9D584}"/>
            </a:ext>
          </a:extLst>
        </p:cNvPr>
        <p:cNvGrpSpPr/>
        <p:nvPr/>
      </p:nvGrpSpPr>
      <p:grpSpPr>
        <a:xfrm>
          <a:off x="0" y="0"/>
          <a:ext cx="0" cy="0"/>
          <a:chOff x="0" y="0"/>
          <a:chExt cx="0" cy="0"/>
        </a:xfrm>
      </p:grpSpPr>
      <p:sp>
        <p:nvSpPr>
          <p:cNvPr id="89" name="PlaceHolder 1">
            <a:extLst>
              <a:ext uri="{FF2B5EF4-FFF2-40B4-BE49-F238E27FC236}">
                <a16:creationId xmlns:a16="http://schemas.microsoft.com/office/drawing/2014/main" id="{2163678E-F075-19EB-DF08-5FB637020E7F}"/>
              </a:ext>
            </a:extLst>
          </p:cNvPr>
          <p:cNvSpPr>
            <a:spLocks noGrp="1"/>
          </p:cNvSpPr>
          <p:nvPr>
            <p:ph type="title"/>
          </p:nvPr>
        </p:nvSpPr>
        <p:spPr>
          <a:xfrm>
            <a:off x="228600" y="228600"/>
            <a:ext cx="845784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fr-FR" sz="4000" spc="-1" dirty="0">
                <a:solidFill>
                  <a:schemeClr val="dk1"/>
                </a:solidFill>
                <a:latin typeface="Arial"/>
              </a:rPr>
              <a:t>Profile </a:t>
            </a:r>
            <a:r>
              <a:rPr lang="fr-FR" sz="4000" spc="-1" dirty="0" err="1">
                <a:solidFill>
                  <a:schemeClr val="dk1"/>
                </a:solidFill>
                <a:latin typeface="Arial"/>
              </a:rPr>
              <a:t>sebelum</a:t>
            </a:r>
            <a:r>
              <a:rPr lang="fr-FR" sz="4000" spc="-1" dirty="0">
                <a:solidFill>
                  <a:schemeClr val="dk1"/>
                </a:solidFill>
                <a:latin typeface="Arial"/>
              </a:rPr>
              <a:t> login</a:t>
            </a:r>
            <a:r>
              <a:rPr lang="fr-FR" sz="4000" b="0" strike="noStrike" spc="-1" dirty="0">
                <a:solidFill>
                  <a:schemeClr val="dk1"/>
                </a:solidFill>
                <a:latin typeface="Arial"/>
              </a:rPr>
              <a:t> </a:t>
            </a:r>
          </a:p>
        </p:txBody>
      </p:sp>
      <p:sp>
        <p:nvSpPr>
          <p:cNvPr id="90" name="PlaceHolder 2">
            <a:extLst>
              <a:ext uri="{FF2B5EF4-FFF2-40B4-BE49-F238E27FC236}">
                <a16:creationId xmlns:a16="http://schemas.microsoft.com/office/drawing/2014/main" id="{1D0B382D-BA0A-9098-421C-B19657FD4486}"/>
              </a:ext>
            </a:extLst>
          </p:cNvPr>
          <p:cNvSpPr>
            <a:spLocks noGrp="1"/>
          </p:cNvSpPr>
          <p:nvPr>
            <p:ph type="subTitle"/>
          </p:nvPr>
        </p:nvSpPr>
        <p:spPr>
          <a:xfrm>
            <a:off x="228600" y="1076400"/>
            <a:ext cx="8457840" cy="3733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spc="-1" dirty="0">
                <a:solidFill>
                  <a:srgbClr val="000000"/>
                </a:solidFill>
                <a:latin typeface="OpenSymbol"/>
              </a:rPr>
              <a:t>Di </a:t>
            </a:r>
            <a:r>
              <a:rPr lang="en-US" sz="1400" spc="-1" dirty="0" err="1">
                <a:solidFill>
                  <a:srgbClr val="000000"/>
                </a:solidFill>
                <a:latin typeface="OpenSymbol"/>
              </a:rPr>
              <a:t>dalam</a:t>
            </a:r>
            <a:r>
              <a:rPr lang="en-US" sz="1400" spc="-1" dirty="0">
                <a:solidFill>
                  <a:srgbClr val="000000"/>
                </a:solidFill>
                <a:latin typeface="OpenSymbol"/>
              </a:rPr>
              <a:t> </a:t>
            </a:r>
            <a:r>
              <a:rPr lang="en-US" sz="1400" spc="-1" dirty="0" err="1">
                <a:solidFill>
                  <a:srgbClr val="000000"/>
                </a:solidFill>
                <a:latin typeface="OpenSymbol"/>
              </a:rPr>
              <a:t>profil</a:t>
            </a:r>
            <a:r>
              <a:rPr lang="en-US" sz="1400" spc="-1" dirty="0">
                <a:solidFill>
                  <a:srgbClr val="000000"/>
                </a:solidFill>
                <a:latin typeface="OpenSymbol"/>
              </a:rPr>
              <a:t> </a:t>
            </a:r>
            <a:r>
              <a:rPr lang="en-US" sz="1400" spc="-1" dirty="0" err="1">
                <a:solidFill>
                  <a:srgbClr val="000000"/>
                </a:solidFill>
                <a:latin typeface="OpenSymbol"/>
              </a:rPr>
              <a:t>akan</a:t>
            </a:r>
            <a:r>
              <a:rPr lang="en-US" sz="1400" spc="-1" dirty="0">
                <a:solidFill>
                  <a:srgbClr val="000000"/>
                </a:solidFill>
                <a:latin typeface="OpenSymbol"/>
              </a:rPr>
              <a:t> </a:t>
            </a:r>
            <a:r>
              <a:rPr lang="en-US" sz="1400" spc="-1" dirty="0" err="1">
                <a:solidFill>
                  <a:srgbClr val="000000"/>
                </a:solidFill>
                <a:latin typeface="OpenSymbol"/>
              </a:rPr>
              <a:t>ada</a:t>
            </a:r>
            <a:r>
              <a:rPr lang="en-US" sz="1400" spc="-1" dirty="0">
                <a:solidFill>
                  <a:srgbClr val="000000"/>
                </a:solidFill>
                <a:latin typeface="OpenSymbol"/>
              </a:rPr>
              <a:t> </a:t>
            </a:r>
            <a:r>
              <a:rPr lang="en-US" sz="1400" spc="-1" dirty="0" err="1">
                <a:solidFill>
                  <a:srgbClr val="000000"/>
                </a:solidFill>
                <a:latin typeface="OpenSymbol"/>
              </a:rPr>
              <a:t>poto</a:t>
            </a:r>
            <a:r>
              <a:rPr lang="en-US" sz="1400" spc="-1" dirty="0">
                <a:solidFill>
                  <a:srgbClr val="000000"/>
                </a:solidFill>
                <a:latin typeface="OpenSymbol"/>
              </a:rPr>
              <a:t> </a:t>
            </a:r>
            <a:r>
              <a:rPr lang="en-US" sz="1400" spc="-1" dirty="0" err="1">
                <a:solidFill>
                  <a:srgbClr val="000000"/>
                </a:solidFill>
                <a:latin typeface="OpenSymbol"/>
              </a:rPr>
              <a:t>profil</a:t>
            </a:r>
            <a:r>
              <a:rPr lang="en-US" sz="1400" spc="-1" dirty="0">
                <a:solidFill>
                  <a:srgbClr val="000000"/>
                </a:solidFill>
                <a:latin typeface="OpenSymbol"/>
              </a:rPr>
              <a:t>, </a:t>
            </a:r>
            <a:r>
              <a:rPr lang="en-US" sz="1400" spc="-1" dirty="0" err="1">
                <a:solidFill>
                  <a:srgbClr val="000000"/>
                </a:solidFill>
                <a:latin typeface="OpenSymbol"/>
              </a:rPr>
              <a:t>notifikasi</a:t>
            </a:r>
            <a:r>
              <a:rPr lang="en-US" sz="1400" spc="-1" dirty="0">
                <a:solidFill>
                  <a:srgbClr val="000000"/>
                </a:solidFill>
                <a:latin typeface="OpenSymbol"/>
              </a:rPr>
              <a:t> </a:t>
            </a:r>
            <a:r>
              <a:rPr lang="en-US" sz="1400" spc="-1" dirty="0" err="1">
                <a:solidFill>
                  <a:srgbClr val="000000"/>
                </a:solidFill>
                <a:latin typeface="OpenSymbol"/>
              </a:rPr>
              <a:t>diskon</a:t>
            </a:r>
            <a:r>
              <a:rPr lang="en-US" sz="1400" spc="-1" dirty="0">
                <a:solidFill>
                  <a:srgbClr val="000000"/>
                </a:solidFill>
                <a:latin typeface="OpenSymbol"/>
              </a:rPr>
              <a:t>, history </a:t>
            </a:r>
            <a:r>
              <a:rPr lang="en-US" sz="1400" spc="-1" dirty="0" err="1">
                <a:solidFill>
                  <a:srgbClr val="000000"/>
                </a:solidFill>
                <a:latin typeface="OpenSymbol"/>
              </a:rPr>
              <a:t>belanja</a:t>
            </a:r>
            <a:r>
              <a:rPr lang="en-US" sz="1400" spc="-1" dirty="0">
                <a:solidFill>
                  <a:srgbClr val="000000"/>
                </a:solidFill>
                <a:latin typeface="OpenSymbol"/>
              </a:rPr>
              <a:t>. </a:t>
            </a:r>
            <a:r>
              <a:rPr lang="en-US" sz="1400" spc="-1" dirty="0" err="1">
                <a:solidFill>
                  <a:srgbClr val="000000"/>
                </a:solidFill>
                <a:latin typeface="OpenSymbol"/>
              </a:rPr>
              <a:t>Untuk</a:t>
            </a:r>
            <a:r>
              <a:rPr lang="en-US" sz="1400" spc="-1" dirty="0">
                <a:solidFill>
                  <a:srgbClr val="000000"/>
                </a:solidFill>
                <a:latin typeface="OpenSymbol"/>
              </a:rPr>
              <a:t> </a:t>
            </a:r>
            <a:r>
              <a:rPr lang="en-US" sz="1400" spc="-1" dirty="0" err="1">
                <a:solidFill>
                  <a:srgbClr val="000000"/>
                </a:solidFill>
                <a:latin typeface="OpenSymbol"/>
              </a:rPr>
              <a:t>profil</a:t>
            </a:r>
            <a:r>
              <a:rPr lang="en-US" sz="1400" spc="-1" dirty="0">
                <a:solidFill>
                  <a:srgbClr val="000000"/>
                </a:solidFill>
                <a:latin typeface="OpenSymbol"/>
              </a:rPr>
              <a:t> </a:t>
            </a:r>
            <a:r>
              <a:rPr lang="en-US" sz="1400" spc="-1" dirty="0" err="1">
                <a:solidFill>
                  <a:srgbClr val="000000"/>
                </a:solidFill>
                <a:latin typeface="OpenSymbol"/>
              </a:rPr>
              <a:t>sesudah</a:t>
            </a:r>
            <a:r>
              <a:rPr lang="en-US" sz="1400" spc="-1" dirty="0">
                <a:solidFill>
                  <a:srgbClr val="000000"/>
                </a:solidFill>
                <a:latin typeface="OpenSymbol"/>
              </a:rPr>
              <a:t> login </a:t>
            </a:r>
            <a:r>
              <a:rPr lang="en-US" sz="1400" spc="-1" dirty="0" err="1">
                <a:solidFill>
                  <a:srgbClr val="000000"/>
                </a:solidFill>
                <a:latin typeface="OpenSymbol"/>
              </a:rPr>
              <a:t>belum</a:t>
            </a:r>
            <a:r>
              <a:rPr lang="en-US" sz="1400" spc="-1" dirty="0">
                <a:solidFill>
                  <a:srgbClr val="000000"/>
                </a:solidFill>
                <a:latin typeface="OpenSymbol"/>
              </a:rPr>
              <a:t> di </a:t>
            </a:r>
            <a:r>
              <a:rPr lang="en-US" sz="1400" spc="-1" dirty="0" err="1">
                <a:solidFill>
                  <a:srgbClr val="000000"/>
                </a:solidFill>
                <a:latin typeface="OpenSymbol"/>
              </a:rPr>
              <a:t>buat</a:t>
            </a:r>
            <a:r>
              <a:rPr lang="en-US" sz="1400" spc="-1" dirty="0">
                <a:solidFill>
                  <a:srgbClr val="000000"/>
                </a:solidFill>
                <a:latin typeface="OpenSymbol"/>
              </a:rPr>
              <a:t>.</a:t>
            </a:r>
            <a:endParaRPr lang="en-US" sz="1400" b="0" strike="noStrike" spc="-1" dirty="0">
              <a:solidFill>
                <a:srgbClr val="000000"/>
              </a:solidFill>
              <a:latin typeface="OpenSymbol"/>
            </a:endParaRPr>
          </a:p>
        </p:txBody>
      </p:sp>
      <p:pic>
        <p:nvPicPr>
          <p:cNvPr id="3" name="Picture 2">
            <a:extLst>
              <a:ext uri="{FF2B5EF4-FFF2-40B4-BE49-F238E27FC236}">
                <a16:creationId xmlns:a16="http://schemas.microsoft.com/office/drawing/2014/main" id="{DAD6F0AE-31E2-69E2-8982-CFE25814FC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464" y="1695416"/>
            <a:ext cx="5880591" cy="2700843"/>
          </a:xfrm>
          <a:prstGeom prst="rect">
            <a:avLst/>
          </a:prstGeom>
        </p:spPr>
      </p:pic>
    </p:spTree>
    <p:extLst>
      <p:ext uri="{BB962C8B-B14F-4D97-AF65-F5344CB8AC3E}">
        <p14:creationId xmlns:p14="http://schemas.microsoft.com/office/powerpoint/2010/main" val="34461005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3CE464-0AEB-EEF5-99C1-D478527F7950}"/>
            </a:ext>
          </a:extLst>
        </p:cNvPr>
        <p:cNvGrpSpPr/>
        <p:nvPr/>
      </p:nvGrpSpPr>
      <p:grpSpPr>
        <a:xfrm>
          <a:off x="0" y="0"/>
          <a:ext cx="0" cy="0"/>
          <a:chOff x="0" y="0"/>
          <a:chExt cx="0" cy="0"/>
        </a:xfrm>
      </p:grpSpPr>
      <p:sp>
        <p:nvSpPr>
          <p:cNvPr id="89" name="PlaceHolder 1">
            <a:extLst>
              <a:ext uri="{FF2B5EF4-FFF2-40B4-BE49-F238E27FC236}">
                <a16:creationId xmlns:a16="http://schemas.microsoft.com/office/drawing/2014/main" id="{EAF0447A-AA3B-5F95-07F0-46019A27367F}"/>
              </a:ext>
            </a:extLst>
          </p:cNvPr>
          <p:cNvSpPr>
            <a:spLocks noGrp="1"/>
          </p:cNvSpPr>
          <p:nvPr>
            <p:ph type="title"/>
          </p:nvPr>
        </p:nvSpPr>
        <p:spPr>
          <a:xfrm>
            <a:off x="228600" y="228600"/>
            <a:ext cx="845784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fr-FR" sz="4000" spc="-1" dirty="0">
                <a:solidFill>
                  <a:schemeClr val="dk1"/>
                </a:solidFill>
                <a:latin typeface="Arial"/>
              </a:rPr>
              <a:t>Profile </a:t>
            </a:r>
            <a:r>
              <a:rPr lang="fr-FR" sz="4000" spc="-1" dirty="0" err="1">
                <a:solidFill>
                  <a:schemeClr val="dk1"/>
                </a:solidFill>
                <a:latin typeface="Arial"/>
              </a:rPr>
              <a:t>cowo</a:t>
            </a:r>
            <a:r>
              <a:rPr lang="fr-FR" sz="4000" b="0" strike="noStrike" spc="-1" dirty="0">
                <a:solidFill>
                  <a:schemeClr val="dk1"/>
                </a:solidFill>
                <a:latin typeface="Arial"/>
              </a:rPr>
              <a:t> </a:t>
            </a:r>
          </a:p>
        </p:txBody>
      </p:sp>
      <p:sp>
        <p:nvSpPr>
          <p:cNvPr id="90" name="PlaceHolder 2">
            <a:extLst>
              <a:ext uri="{FF2B5EF4-FFF2-40B4-BE49-F238E27FC236}">
                <a16:creationId xmlns:a16="http://schemas.microsoft.com/office/drawing/2014/main" id="{BD0AA676-7914-DAD6-33B1-2FDEA380317B}"/>
              </a:ext>
            </a:extLst>
          </p:cNvPr>
          <p:cNvSpPr>
            <a:spLocks noGrp="1"/>
          </p:cNvSpPr>
          <p:nvPr>
            <p:ph type="subTitle"/>
          </p:nvPr>
        </p:nvSpPr>
        <p:spPr>
          <a:xfrm>
            <a:off x="228600" y="1076400"/>
            <a:ext cx="8457840" cy="3733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spc="-1" dirty="0">
                <a:solidFill>
                  <a:srgbClr val="000000"/>
                </a:solidFill>
                <a:latin typeface="OpenSymbol"/>
              </a:rPr>
              <a:t>Di </a:t>
            </a:r>
            <a:r>
              <a:rPr lang="en-US" sz="1400" spc="-1" dirty="0" err="1">
                <a:solidFill>
                  <a:srgbClr val="000000"/>
                </a:solidFill>
                <a:latin typeface="OpenSymbol"/>
              </a:rPr>
              <a:t>dalam</a:t>
            </a:r>
            <a:r>
              <a:rPr lang="en-US" sz="1400" spc="-1" dirty="0">
                <a:solidFill>
                  <a:srgbClr val="000000"/>
                </a:solidFill>
                <a:latin typeface="OpenSymbol"/>
              </a:rPr>
              <a:t> </a:t>
            </a:r>
            <a:r>
              <a:rPr lang="en-US" sz="1400" spc="-1" dirty="0" err="1">
                <a:solidFill>
                  <a:srgbClr val="000000"/>
                </a:solidFill>
                <a:latin typeface="OpenSymbol"/>
              </a:rPr>
              <a:t>profil</a:t>
            </a:r>
            <a:r>
              <a:rPr lang="en-US" sz="1400" spc="-1" dirty="0">
                <a:solidFill>
                  <a:srgbClr val="000000"/>
                </a:solidFill>
                <a:latin typeface="OpenSymbol"/>
              </a:rPr>
              <a:t> </a:t>
            </a:r>
            <a:r>
              <a:rPr lang="en-US" sz="1400" spc="-1" dirty="0" err="1">
                <a:solidFill>
                  <a:srgbClr val="000000"/>
                </a:solidFill>
                <a:latin typeface="OpenSymbol"/>
              </a:rPr>
              <a:t>akan</a:t>
            </a:r>
            <a:r>
              <a:rPr lang="en-US" sz="1400" spc="-1" dirty="0">
                <a:solidFill>
                  <a:srgbClr val="000000"/>
                </a:solidFill>
                <a:latin typeface="OpenSymbol"/>
              </a:rPr>
              <a:t> </a:t>
            </a:r>
            <a:r>
              <a:rPr lang="en-US" sz="1400" spc="-1" dirty="0" err="1">
                <a:solidFill>
                  <a:srgbClr val="000000"/>
                </a:solidFill>
                <a:latin typeface="OpenSymbol"/>
              </a:rPr>
              <a:t>ada</a:t>
            </a:r>
            <a:r>
              <a:rPr lang="en-US" sz="1400" spc="-1" dirty="0">
                <a:solidFill>
                  <a:srgbClr val="000000"/>
                </a:solidFill>
                <a:latin typeface="OpenSymbol"/>
              </a:rPr>
              <a:t> </a:t>
            </a:r>
            <a:r>
              <a:rPr lang="en-US" sz="1400" spc="-1" dirty="0" err="1">
                <a:solidFill>
                  <a:srgbClr val="000000"/>
                </a:solidFill>
                <a:latin typeface="OpenSymbol"/>
              </a:rPr>
              <a:t>poto</a:t>
            </a:r>
            <a:r>
              <a:rPr lang="en-US" sz="1400" spc="-1" dirty="0">
                <a:solidFill>
                  <a:srgbClr val="000000"/>
                </a:solidFill>
                <a:latin typeface="OpenSymbol"/>
              </a:rPr>
              <a:t> </a:t>
            </a:r>
            <a:r>
              <a:rPr lang="en-US" sz="1400" spc="-1" dirty="0" err="1">
                <a:solidFill>
                  <a:srgbClr val="000000"/>
                </a:solidFill>
                <a:latin typeface="OpenSymbol"/>
              </a:rPr>
              <a:t>profil</a:t>
            </a:r>
            <a:r>
              <a:rPr lang="en-US" sz="1400" spc="-1" dirty="0">
                <a:solidFill>
                  <a:srgbClr val="000000"/>
                </a:solidFill>
                <a:latin typeface="OpenSymbol"/>
              </a:rPr>
              <a:t>, </a:t>
            </a:r>
            <a:r>
              <a:rPr lang="en-US" sz="1400" spc="-1" dirty="0" err="1">
                <a:solidFill>
                  <a:srgbClr val="000000"/>
                </a:solidFill>
                <a:latin typeface="OpenSymbol"/>
              </a:rPr>
              <a:t>notifikasi</a:t>
            </a:r>
            <a:r>
              <a:rPr lang="en-US" sz="1400" spc="-1" dirty="0">
                <a:solidFill>
                  <a:srgbClr val="000000"/>
                </a:solidFill>
                <a:latin typeface="OpenSymbol"/>
              </a:rPr>
              <a:t> </a:t>
            </a:r>
            <a:r>
              <a:rPr lang="en-US" sz="1400" spc="-1" dirty="0" err="1">
                <a:solidFill>
                  <a:srgbClr val="000000"/>
                </a:solidFill>
                <a:latin typeface="OpenSymbol"/>
              </a:rPr>
              <a:t>diskon</a:t>
            </a:r>
            <a:r>
              <a:rPr lang="en-US" sz="1400" spc="-1" dirty="0">
                <a:solidFill>
                  <a:srgbClr val="000000"/>
                </a:solidFill>
                <a:latin typeface="OpenSymbol"/>
              </a:rPr>
              <a:t>, </a:t>
            </a:r>
            <a:r>
              <a:rPr lang="en-US" sz="1400" spc="-1" dirty="0" err="1">
                <a:solidFill>
                  <a:srgbClr val="000000"/>
                </a:solidFill>
                <a:latin typeface="OpenSymbol"/>
              </a:rPr>
              <a:t>cara</a:t>
            </a:r>
            <a:r>
              <a:rPr lang="en-US" sz="1400" spc="-1" dirty="0">
                <a:solidFill>
                  <a:srgbClr val="000000"/>
                </a:solidFill>
                <a:latin typeface="OpenSymbol"/>
              </a:rPr>
              <a:t> </a:t>
            </a:r>
            <a:r>
              <a:rPr lang="en-US" sz="1400" spc="-1" dirty="0" err="1">
                <a:solidFill>
                  <a:srgbClr val="000000"/>
                </a:solidFill>
                <a:latin typeface="OpenSymbol"/>
              </a:rPr>
              <a:t>pemesanan</a:t>
            </a:r>
            <a:r>
              <a:rPr lang="en-US" sz="1400" spc="-1" dirty="0">
                <a:solidFill>
                  <a:srgbClr val="000000"/>
                </a:solidFill>
                <a:latin typeface="OpenSymbol"/>
              </a:rPr>
              <a:t>, </a:t>
            </a:r>
            <a:r>
              <a:rPr lang="en-US" sz="1400" spc="-1" dirty="0" err="1">
                <a:solidFill>
                  <a:srgbClr val="000000"/>
                </a:solidFill>
                <a:latin typeface="OpenSymbol"/>
              </a:rPr>
              <a:t>akan</a:t>
            </a:r>
            <a:r>
              <a:rPr lang="en-US" sz="1400" spc="-1" dirty="0">
                <a:solidFill>
                  <a:srgbClr val="000000"/>
                </a:solidFill>
                <a:latin typeface="OpenSymbol"/>
              </a:rPr>
              <a:t> </a:t>
            </a:r>
            <a:r>
              <a:rPr lang="en-US" sz="1400" spc="-1" dirty="0" err="1">
                <a:solidFill>
                  <a:srgbClr val="000000"/>
                </a:solidFill>
                <a:latin typeface="OpenSymbol"/>
              </a:rPr>
              <a:t>menambah</a:t>
            </a:r>
            <a:r>
              <a:rPr lang="en-US" sz="1400" spc="-1" dirty="0">
                <a:solidFill>
                  <a:srgbClr val="000000"/>
                </a:solidFill>
                <a:latin typeface="OpenSymbol"/>
              </a:rPr>
              <a:t> </a:t>
            </a:r>
            <a:r>
              <a:rPr lang="en-US" sz="1400" spc="-1" dirty="0" err="1">
                <a:solidFill>
                  <a:srgbClr val="000000"/>
                </a:solidFill>
                <a:latin typeface="OpenSymbol"/>
              </a:rPr>
              <a:t>fitur</a:t>
            </a:r>
            <a:r>
              <a:rPr lang="en-US" sz="1400" spc="-1" dirty="0">
                <a:solidFill>
                  <a:srgbClr val="000000"/>
                </a:solidFill>
                <a:latin typeface="OpenSymbol"/>
              </a:rPr>
              <a:t> log-out.</a:t>
            </a:r>
            <a:endParaRPr lang="en-US" sz="1400" b="0" strike="noStrike" spc="-1" dirty="0">
              <a:solidFill>
                <a:srgbClr val="000000"/>
              </a:solidFill>
              <a:latin typeface="OpenSymbol"/>
            </a:endParaRPr>
          </a:p>
        </p:txBody>
      </p:sp>
      <p:pic>
        <p:nvPicPr>
          <p:cNvPr id="4" name="Picture 3">
            <a:extLst>
              <a:ext uri="{FF2B5EF4-FFF2-40B4-BE49-F238E27FC236}">
                <a16:creationId xmlns:a16="http://schemas.microsoft.com/office/drawing/2014/main" id="{06DAD5B6-B990-774C-FD36-8A7600D893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7300" y="1614890"/>
            <a:ext cx="5955030" cy="3348070"/>
          </a:xfrm>
          <a:prstGeom prst="rect">
            <a:avLst/>
          </a:prstGeom>
        </p:spPr>
      </p:pic>
    </p:spTree>
    <p:extLst>
      <p:ext uri="{BB962C8B-B14F-4D97-AF65-F5344CB8AC3E}">
        <p14:creationId xmlns:p14="http://schemas.microsoft.com/office/powerpoint/2010/main" val="38230788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0D9807-21A3-79F1-6CA7-77C41E641F8B}"/>
            </a:ext>
          </a:extLst>
        </p:cNvPr>
        <p:cNvGrpSpPr/>
        <p:nvPr/>
      </p:nvGrpSpPr>
      <p:grpSpPr>
        <a:xfrm>
          <a:off x="0" y="0"/>
          <a:ext cx="0" cy="0"/>
          <a:chOff x="0" y="0"/>
          <a:chExt cx="0" cy="0"/>
        </a:xfrm>
      </p:grpSpPr>
      <p:sp>
        <p:nvSpPr>
          <p:cNvPr id="89" name="PlaceHolder 1">
            <a:extLst>
              <a:ext uri="{FF2B5EF4-FFF2-40B4-BE49-F238E27FC236}">
                <a16:creationId xmlns:a16="http://schemas.microsoft.com/office/drawing/2014/main" id="{13B019A7-4FC9-EC4A-2345-C900C27DA8EC}"/>
              </a:ext>
            </a:extLst>
          </p:cNvPr>
          <p:cNvSpPr>
            <a:spLocks noGrp="1"/>
          </p:cNvSpPr>
          <p:nvPr>
            <p:ph type="title"/>
          </p:nvPr>
        </p:nvSpPr>
        <p:spPr>
          <a:xfrm>
            <a:off x="228600" y="228600"/>
            <a:ext cx="845784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fr-FR" sz="4000" spc="-1" dirty="0">
                <a:solidFill>
                  <a:schemeClr val="dk1"/>
                </a:solidFill>
                <a:latin typeface="Arial"/>
              </a:rPr>
              <a:t>Profile </a:t>
            </a:r>
            <a:r>
              <a:rPr lang="fr-FR" sz="4000" spc="-1" dirty="0" err="1">
                <a:solidFill>
                  <a:schemeClr val="dk1"/>
                </a:solidFill>
                <a:latin typeface="Arial"/>
              </a:rPr>
              <a:t>cewe</a:t>
            </a:r>
            <a:r>
              <a:rPr lang="fr-FR" sz="4000" b="0" strike="noStrike" spc="-1" dirty="0">
                <a:solidFill>
                  <a:schemeClr val="dk1"/>
                </a:solidFill>
                <a:latin typeface="Arial"/>
              </a:rPr>
              <a:t> </a:t>
            </a:r>
          </a:p>
        </p:txBody>
      </p:sp>
      <p:sp>
        <p:nvSpPr>
          <p:cNvPr id="90" name="PlaceHolder 2">
            <a:extLst>
              <a:ext uri="{FF2B5EF4-FFF2-40B4-BE49-F238E27FC236}">
                <a16:creationId xmlns:a16="http://schemas.microsoft.com/office/drawing/2014/main" id="{F932AFAE-9B82-62C8-20F3-524F44D92DE6}"/>
              </a:ext>
            </a:extLst>
          </p:cNvPr>
          <p:cNvSpPr>
            <a:spLocks noGrp="1"/>
          </p:cNvSpPr>
          <p:nvPr>
            <p:ph type="subTitle"/>
          </p:nvPr>
        </p:nvSpPr>
        <p:spPr>
          <a:xfrm>
            <a:off x="228600" y="1076400"/>
            <a:ext cx="8457840" cy="3733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spc="-1" dirty="0">
                <a:solidFill>
                  <a:srgbClr val="000000"/>
                </a:solidFill>
                <a:latin typeface="OpenSymbol"/>
              </a:rPr>
              <a:t>Di </a:t>
            </a:r>
            <a:r>
              <a:rPr lang="en-US" sz="1400" spc="-1" dirty="0" err="1">
                <a:solidFill>
                  <a:srgbClr val="000000"/>
                </a:solidFill>
                <a:latin typeface="OpenSymbol"/>
              </a:rPr>
              <a:t>dalam</a:t>
            </a:r>
            <a:r>
              <a:rPr lang="en-US" sz="1400" spc="-1" dirty="0">
                <a:solidFill>
                  <a:srgbClr val="000000"/>
                </a:solidFill>
                <a:latin typeface="OpenSymbol"/>
              </a:rPr>
              <a:t> </a:t>
            </a:r>
            <a:r>
              <a:rPr lang="en-US" sz="1400" spc="-1" dirty="0" err="1">
                <a:solidFill>
                  <a:srgbClr val="000000"/>
                </a:solidFill>
                <a:latin typeface="OpenSymbol"/>
              </a:rPr>
              <a:t>profil</a:t>
            </a:r>
            <a:r>
              <a:rPr lang="en-US" sz="1400" spc="-1" dirty="0">
                <a:solidFill>
                  <a:srgbClr val="000000"/>
                </a:solidFill>
                <a:latin typeface="OpenSymbol"/>
              </a:rPr>
              <a:t> </a:t>
            </a:r>
            <a:r>
              <a:rPr lang="en-US" sz="1400" spc="-1" dirty="0" err="1">
                <a:solidFill>
                  <a:srgbClr val="000000"/>
                </a:solidFill>
                <a:latin typeface="OpenSymbol"/>
              </a:rPr>
              <a:t>akan</a:t>
            </a:r>
            <a:r>
              <a:rPr lang="en-US" sz="1400" spc="-1" dirty="0">
                <a:solidFill>
                  <a:srgbClr val="000000"/>
                </a:solidFill>
                <a:latin typeface="OpenSymbol"/>
              </a:rPr>
              <a:t> </a:t>
            </a:r>
            <a:r>
              <a:rPr lang="en-US" sz="1400" spc="-1" dirty="0" err="1">
                <a:solidFill>
                  <a:srgbClr val="000000"/>
                </a:solidFill>
                <a:latin typeface="OpenSymbol"/>
              </a:rPr>
              <a:t>ada</a:t>
            </a:r>
            <a:r>
              <a:rPr lang="en-US" sz="1400" spc="-1" dirty="0">
                <a:solidFill>
                  <a:srgbClr val="000000"/>
                </a:solidFill>
                <a:latin typeface="OpenSymbol"/>
              </a:rPr>
              <a:t> </a:t>
            </a:r>
            <a:r>
              <a:rPr lang="en-US" sz="1400" spc="-1" dirty="0" err="1">
                <a:solidFill>
                  <a:srgbClr val="000000"/>
                </a:solidFill>
                <a:latin typeface="OpenSymbol"/>
              </a:rPr>
              <a:t>poto</a:t>
            </a:r>
            <a:r>
              <a:rPr lang="en-US" sz="1400" spc="-1" dirty="0">
                <a:solidFill>
                  <a:srgbClr val="000000"/>
                </a:solidFill>
                <a:latin typeface="OpenSymbol"/>
              </a:rPr>
              <a:t> </a:t>
            </a:r>
            <a:r>
              <a:rPr lang="en-US" sz="1400" spc="-1" dirty="0" err="1">
                <a:solidFill>
                  <a:srgbClr val="000000"/>
                </a:solidFill>
                <a:latin typeface="OpenSymbol"/>
              </a:rPr>
              <a:t>profil</a:t>
            </a:r>
            <a:r>
              <a:rPr lang="en-US" sz="1400" spc="-1" dirty="0">
                <a:solidFill>
                  <a:srgbClr val="000000"/>
                </a:solidFill>
                <a:latin typeface="OpenSymbol"/>
              </a:rPr>
              <a:t>, </a:t>
            </a:r>
            <a:r>
              <a:rPr lang="en-US" sz="1400" spc="-1" dirty="0" err="1">
                <a:solidFill>
                  <a:srgbClr val="000000"/>
                </a:solidFill>
                <a:latin typeface="OpenSymbol"/>
              </a:rPr>
              <a:t>notifikasi</a:t>
            </a:r>
            <a:r>
              <a:rPr lang="en-US" sz="1400" spc="-1" dirty="0">
                <a:solidFill>
                  <a:srgbClr val="000000"/>
                </a:solidFill>
                <a:latin typeface="OpenSymbol"/>
              </a:rPr>
              <a:t> </a:t>
            </a:r>
            <a:r>
              <a:rPr lang="en-US" sz="1400" spc="-1" dirty="0" err="1">
                <a:solidFill>
                  <a:srgbClr val="000000"/>
                </a:solidFill>
                <a:latin typeface="OpenSymbol"/>
              </a:rPr>
              <a:t>diskon</a:t>
            </a:r>
            <a:r>
              <a:rPr lang="en-US" sz="1400" spc="-1" dirty="0">
                <a:solidFill>
                  <a:srgbClr val="000000"/>
                </a:solidFill>
                <a:latin typeface="OpenSymbol"/>
              </a:rPr>
              <a:t>, </a:t>
            </a:r>
            <a:r>
              <a:rPr lang="en-US" sz="1400" spc="-1" dirty="0" err="1">
                <a:solidFill>
                  <a:srgbClr val="000000"/>
                </a:solidFill>
                <a:latin typeface="OpenSymbol"/>
              </a:rPr>
              <a:t>cara</a:t>
            </a:r>
            <a:r>
              <a:rPr lang="en-US" sz="1400" spc="-1" dirty="0">
                <a:solidFill>
                  <a:srgbClr val="000000"/>
                </a:solidFill>
                <a:latin typeface="OpenSymbol"/>
              </a:rPr>
              <a:t> </a:t>
            </a:r>
            <a:r>
              <a:rPr lang="en-US" sz="1400" spc="-1" dirty="0" err="1">
                <a:solidFill>
                  <a:srgbClr val="000000"/>
                </a:solidFill>
                <a:latin typeface="OpenSymbol"/>
              </a:rPr>
              <a:t>pemesanan</a:t>
            </a:r>
            <a:r>
              <a:rPr lang="en-US" sz="1400" spc="-1" dirty="0">
                <a:solidFill>
                  <a:srgbClr val="000000"/>
                </a:solidFill>
                <a:latin typeface="OpenSymbol"/>
              </a:rPr>
              <a:t>, </a:t>
            </a:r>
            <a:r>
              <a:rPr lang="en-US" sz="1400" spc="-1" dirty="0" err="1">
                <a:solidFill>
                  <a:srgbClr val="000000"/>
                </a:solidFill>
                <a:latin typeface="OpenSymbol"/>
              </a:rPr>
              <a:t>akan</a:t>
            </a:r>
            <a:r>
              <a:rPr lang="en-US" sz="1400" spc="-1" dirty="0">
                <a:solidFill>
                  <a:srgbClr val="000000"/>
                </a:solidFill>
                <a:latin typeface="OpenSymbol"/>
              </a:rPr>
              <a:t> </a:t>
            </a:r>
            <a:r>
              <a:rPr lang="en-US" sz="1400" spc="-1" dirty="0" err="1">
                <a:solidFill>
                  <a:srgbClr val="000000"/>
                </a:solidFill>
                <a:latin typeface="OpenSymbol"/>
              </a:rPr>
              <a:t>menambah</a:t>
            </a:r>
            <a:r>
              <a:rPr lang="en-US" sz="1400" spc="-1" dirty="0">
                <a:solidFill>
                  <a:srgbClr val="000000"/>
                </a:solidFill>
                <a:latin typeface="OpenSymbol"/>
              </a:rPr>
              <a:t> </a:t>
            </a:r>
            <a:r>
              <a:rPr lang="en-US" sz="1400" spc="-1" dirty="0" err="1">
                <a:solidFill>
                  <a:srgbClr val="000000"/>
                </a:solidFill>
                <a:latin typeface="OpenSymbol"/>
              </a:rPr>
              <a:t>fitur</a:t>
            </a:r>
            <a:r>
              <a:rPr lang="en-US" sz="1400" spc="-1" dirty="0">
                <a:solidFill>
                  <a:srgbClr val="000000"/>
                </a:solidFill>
                <a:latin typeface="OpenSymbol"/>
              </a:rPr>
              <a:t> log-out.</a:t>
            </a:r>
            <a:endParaRPr lang="en-US" sz="1400" b="0" strike="noStrike" spc="-1" dirty="0">
              <a:solidFill>
                <a:srgbClr val="000000"/>
              </a:solidFill>
              <a:latin typeface="OpenSymbol"/>
            </a:endParaRPr>
          </a:p>
        </p:txBody>
      </p:sp>
      <p:pic>
        <p:nvPicPr>
          <p:cNvPr id="3" name="Picture 2">
            <a:extLst>
              <a:ext uri="{FF2B5EF4-FFF2-40B4-BE49-F238E27FC236}">
                <a16:creationId xmlns:a16="http://schemas.microsoft.com/office/drawing/2014/main" id="{40DE4B36-157D-83B0-F9D6-CAE887D720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5880" y="1595612"/>
            <a:ext cx="5989320" cy="3367348"/>
          </a:xfrm>
          <a:prstGeom prst="rect">
            <a:avLst/>
          </a:prstGeom>
        </p:spPr>
      </p:pic>
    </p:spTree>
    <p:extLst>
      <p:ext uri="{BB962C8B-B14F-4D97-AF65-F5344CB8AC3E}">
        <p14:creationId xmlns:p14="http://schemas.microsoft.com/office/powerpoint/2010/main" val="2152500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447840" y="2571840"/>
            <a:ext cx="3809520" cy="10569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0" strike="noStrike" spc="-1">
                <a:solidFill>
                  <a:schemeClr val="dk1"/>
                </a:solidFill>
                <a:latin typeface="Fjalla One"/>
                <a:ea typeface="Fjalla One"/>
              </a:rPr>
              <a:t>Thank you!</a:t>
            </a:r>
            <a:endParaRPr lang="fr-FR" sz="5000" b="0" strike="noStrike" spc="-1">
              <a:solidFill>
                <a:schemeClr val="dk1"/>
              </a:solidFill>
              <a:latin typeface="Arial"/>
            </a:endParaRPr>
          </a:p>
        </p:txBody>
      </p:sp>
      <p:sp>
        <p:nvSpPr>
          <p:cNvPr id="92" name="PlaceHolder 2"/>
          <p:cNvSpPr>
            <a:spLocks noGrp="1"/>
          </p:cNvSpPr>
          <p:nvPr>
            <p:ph type="subTitle"/>
          </p:nvPr>
        </p:nvSpPr>
        <p:spPr>
          <a:xfrm>
            <a:off x="447840" y="3714840"/>
            <a:ext cx="2599920" cy="1047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Inter"/>
                <a:ea typeface="Inter"/>
              </a:rPr>
              <a:t>Do you have any questions?</a:t>
            </a:r>
            <a:endParaRPr lang="en-US" sz="1200" b="0" strike="noStrike" spc="-1">
              <a:solidFill>
                <a:srgbClr val="000000"/>
              </a:solidFill>
              <a:latin typeface="OpenSymbol"/>
            </a:endParaRPr>
          </a:p>
        </p:txBody>
      </p:sp>
      <p:sp>
        <p:nvSpPr>
          <p:cNvPr id="93" name="Google Shape;291;p41"/>
          <p:cNvSpPr/>
          <p:nvPr/>
        </p:nvSpPr>
        <p:spPr>
          <a:xfrm>
            <a:off x="6048360" y="1333440"/>
            <a:ext cx="2866680" cy="342720"/>
          </a:xfrm>
          <a:prstGeom prst="rect">
            <a:avLst/>
          </a:prstGeom>
          <a:noFill/>
          <a:ln w="0">
            <a:noFill/>
          </a:ln>
        </p:spPr>
        <p:style>
          <a:lnRef idx="0">
            <a:scrgbClr r="0" g="0" b="0"/>
          </a:lnRef>
          <a:fillRef idx="0">
            <a:scrgbClr r="0" g="0" b="0"/>
          </a:fillRef>
          <a:effectRef idx="0">
            <a:scrgbClr r="0" g="0" b="0"/>
          </a:effectRef>
          <a:fontRef idx="minor"/>
        </p:style>
        <p:txBody>
          <a:bodyPr lIns="870823080" tIns="171360" rIns="870823080" bIns="171360" anchor="t">
            <a:normAutofit fontScale="25000" lnSpcReduction="20000"/>
          </a:bodyPr>
          <a:lstStyle/>
          <a:p>
            <a:pPr defTabSz="914400">
              <a:lnSpc>
                <a:spcPct val="100000"/>
              </a:lnSpc>
              <a:tabLst>
                <a:tab pos="0" algn="l"/>
              </a:tabLst>
            </a:pPr>
            <a:r>
              <a:rPr lang="en" sz="1000" b="0" strike="noStrike" spc="-1">
                <a:solidFill>
                  <a:schemeClr val="dk1"/>
                </a:solidFill>
                <a:latin typeface="Arial"/>
              </a:rPr>
              <a:t>+91 620 421 838</a:t>
            </a:r>
            <a:endParaRPr lang="en-US" sz="1000" b="0" strike="noStrike" spc="-1">
              <a:solidFill>
                <a:srgbClr val="000000"/>
              </a:solidFill>
              <a:latin typeface="OpenSymbol"/>
            </a:endParaRPr>
          </a:p>
        </p:txBody>
      </p:sp>
      <p:sp>
        <p:nvSpPr>
          <p:cNvPr id="94" name="Google Shape;292;p41"/>
          <p:cNvSpPr/>
          <p:nvPr/>
        </p:nvSpPr>
        <p:spPr>
          <a:xfrm>
            <a:off x="6124320" y="1907280"/>
            <a:ext cx="290880" cy="291240"/>
          </a:xfrm>
          <a:custGeom>
            <a:avLst/>
            <a:gdLst>
              <a:gd name="textAreaLeft" fmla="*/ 0 w 290880"/>
              <a:gd name="textAreaRight" fmla="*/ 291240 w 290880"/>
              <a:gd name="textAreaTop" fmla="*/ 0 h 291240"/>
              <a:gd name="textAreaBottom" fmla="*/ 291600 h 291240"/>
            </a:gdLst>
            <a:ahLst/>
            <a:cxn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95" name="Google Shape;293;p41"/>
          <p:cNvGrpSpPr/>
          <p:nvPr/>
        </p:nvGrpSpPr>
        <p:grpSpPr>
          <a:xfrm>
            <a:off x="6560640" y="1906560"/>
            <a:ext cx="287640" cy="292320"/>
            <a:chOff x="6560640" y="1906560"/>
            <a:chExt cx="287640" cy="292320"/>
          </a:xfrm>
        </p:grpSpPr>
        <p:sp>
          <p:nvSpPr>
            <p:cNvPr id="96" name="Google Shape;294;p41"/>
            <p:cNvSpPr/>
            <p:nvPr/>
          </p:nvSpPr>
          <p:spPr>
            <a:xfrm>
              <a:off x="6560640" y="1906560"/>
              <a:ext cx="287640" cy="292320"/>
            </a:xfrm>
            <a:custGeom>
              <a:avLst/>
              <a:gdLst>
                <a:gd name="textAreaLeft" fmla="*/ 0 w 287640"/>
                <a:gd name="textAreaRight" fmla="*/ 288000 w 287640"/>
                <a:gd name="textAreaTop" fmla="*/ 0 h 292320"/>
                <a:gd name="textAreaBottom" fmla="*/ 292680 h 292320"/>
              </a:gdLst>
              <a:ahLst/>
              <a:cxn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7" name="Google Shape;295;p41"/>
            <p:cNvSpPr/>
            <p:nvPr/>
          </p:nvSpPr>
          <p:spPr>
            <a:xfrm>
              <a:off x="6614640" y="1962000"/>
              <a:ext cx="178920" cy="181800"/>
            </a:xfrm>
            <a:custGeom>
              <a:avLst/>
              <a:gdLst>
                <a:gd name="textAreaLeft" fmla="*/ 0 w 178920"/>
                <a:gd name="textAreaRight" fmla="*/ 179280 w 178920"/>
                <a:gd name="textAreaTop" fmla="*/ 0 h 181800"/>
                <a:gd name="textAreaBottom" fmla="*/ 182160 h 18180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080" bIns="910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8" name="Google Shape;296;p41"/>
            <p:cNvSpPr/>
            <p:nvPr/>
          </p:nvSpPr>
          <p:spPr>
            <a:xfrm>
              <a:off x="6656040" y="2005200"/>
              <a:ext cx="95040" cy="95040"/>
            </a:xfrm>
            <a:custGeom>
              <a:avLst/>
              <a:gdLst>
                <a:gd name="textAreaLeft" fmla="*/ 0 w 95040"/>
                <a:gd name="textAreaRight" fmla="*/ 95400 w 95040"/>
                <a:gd name="textAreaTop" fmla="*/ 0 h 95040"/>
                <a:gd name="textAreaBottom" fmla="*/ 95400 h 9504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47520" bIns="4752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9" name="Google Shape;297;p41"/>
            <p:cNvSpPr/>
            <p:nvPr/>
          </p:nvSpPr>
          <p:spPr>
            <a:xfrm>
              <a:off x="6740280" y="1985400"/>
              <a:ext cx="24120" cy="24480"/>
            </a:xfrm>
            <a:custGeom>
              <a:avLst/>
              <a:gdLst>
                <a:gd name="textAreaLeft" fmla="*/ 0 w 24120"/>
                <a:gd name="textAreaRight" fmla="*/ 24480 w 24120"/>
                <a:gd name="textAreaTop" fmla="*/ 0 h 24480"/>
                <a:gd name="textAreaBottom" fmla="*/ 24840 h 244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12240" bIns="122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00" name="Google Shape;298;p41"/>
          <p:cNvGrpSpPr/>
          <p:nvPr/>
        </p:nvGrpSpPr>
        <p:grpSpPr>
          <a:xfrm>
            <a:off x="6993360" y="1902600"/>
            <a:ext cx="292320" cy="292320"/>
            <a:chOff x="6993360" y="1902600"/>
            <a:chExt cx="292320" cy="292320"/>
          </a:xfrm>
        </p:grpSpPr>
        <p:sp>
          <p:nvSpPr>
            <p:cNvPr id="101" name="Google Shape;299;p41"/>
            <p:cNvSpPr/>
            <p:nvPr/>
          </p:nvSpPr>
          <p:spPr>
            <a:xfrm>
              <a:off x="6993360" y="1902600"/>
              <a:ext cx="292320" cy="292320"/>
            </a:xfrm>
            <a:custGeom>
              <a:avLst/>
              <a:gdLst>
                <a:gd name="textAreaLeft" fmla="*/ 0 w 292320"/>
                <a:gd name="textAreaRight" fmla="*/ 292680 w 292320"/>
                <a:gd name="textAreaTop" fmla="*/ 0 h 292320"/>
                <a:gd name="textAreaBottom" fmla="*/ 292680 h 292320"/>
              </a:gdLst>
              <a:ahLst/>
              <a:cxnLst/>
              <a:rect l="textAreaLeft" t="textAreaTop" r="textAreaRight" b="textAreaBottom"/>
              <a:pathLst>
                <a:path w="10859" h="1086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2" name="Google Shape;300;p41"/>
            <p:cNvSpPr/>
            <p:nvPr/>
          </p:nvSpPr>
          <p:spPr>
            <a:xfrm>
              <a:off x="7027920" y="1964160"/>
              <a:ext cx="222120" cy="168840"/>
            </a:xfrm>
            <a:custGeom>
              <a:avLst/>
              <a:gdLst>
                <a:gd name="textAreaLeft" fmla="*/ 0 w 222120"/>
                <a:gd name="textAreaRight" fmla="*/ 222480 w 222120"/>
                <a:gd name="textAreaTop" fmla="*/ 0 h 168840"/>
                <a:gd name="textAreaBottom" fmla="*/ 169200 h 168840"/>
              </a:gdLst>
              <a:ahLst/>
              <a:cxnLst/>
              <a:rect l="textAreaLeft" t="textAreaTop" r="textAreaRight" b="textAreaBottom"/>
              <a:pathLst>
                <a:path w="8252" h="6285">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84600" bIns="846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3" name="Google Shape;301;p41"/>
            <p:cNvSpPr/>
            <p:nvPr/>
          </p:nvSpPr>
          <p:spPr>
            <a:xfrm>
              <a:off x="7103880" y="2002320"/>
              <a:ext cx="88920" cy="93240"/>
            </a:xfrm>
            <a:custGeom>
              <a:avLst/>
              <a:gdLst>
                <a:gd name="textAreaLeft" fmla="*/ 0 w 88920"/>
                <a:gd name="textAreaRight" fmla="*/ 89280 w 88920"/>
                <a:gd name="textAreaTop" fmla="*/ 0 h 93240"/>
                <a:gd name="textAreaBottom" fmla="*/ 93600 h 93240"/>
              </a:gdLst>
              <a:ahLst/>
              <a:cxnLst/>
              <a:rect l="textAreaLeft" t="textAreaTop" r="textAreaRight" b="textAreaBottom"/>
              <a:pathLst>
                <a:path w="3311" h="3472">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46800" bIns="4680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04" name="Google Shape;302;p41"/>
          <p:cNvGrpSpPr/>
          <p:nvPr/>
        </p:nvGrpSpPr>
        <p:grpSpPr>
          <a:xfrm>
            <a:off x="7430760" y="1906560"/>
            <a:ext cx="292320" cy="292320"/>
            <a:chOff x="7430760" y="1906560"/>
            <a:chExt cx="292320" cy="292320"/>
          </a:xfrm>
        </p:grpSpPr>
        <p:sp>
          <p:nvSpPr>
            <p:cNvPr id="105" name="Google Shape;303;p41"/>
            <p:cNvSpPr/>
            <p:nvPr/>
          </p:nvSpPr>
          <p:spPr>
            <a:xfrm>
              <a:off x="7495920" y="1970280"/>
              <a:ext cx="161640" cy="165240"/>
            </a:xfrm>
            <a:custGeom>
              <a:avLst/>
              <a:gdLst>
                <a:gd name="textAreaLeft" fmla="*/ 0 w 161640"/>
                <a:gd name="textAreaRight" fmla="*/ 162000 w 161640"/>
                <a:gd name="textAreaTop" fmla="*/ 0 h 165240"/>
                <a:gd name="textAreaBottom" fmla="*/ 165600 h 165240"/>
              </a:gdLst>
              <a:ahLst/>
              <a:cxnLst/>
              <a:rect l="textAreaLeft" t="textAreaTop" r="textAreaRight" b="textAreaBottom"/>
              <a:pathLst>
                <a:path w="494728" h="505587">
                  <a:moveTo>
                    <a:pt x="294418" y="214122"/>
                  </a:moveTo>
                  <a:lnTo>
                    <a:pt x="478631" y="0"/>
                  </a:lnTo>
                  <a:lnTo>
                    <a:pt x="435007" y="0"/>
                  </a:lnTo>
                  <a:lnTo>
                    <a:pt x="275082" y="185928"/>
                  </a:lnTo>
                  <a:lnTo>
                    <a:pt x="147352" y="0"/>
                  </a:lnTo>
                  <a:lnTo>
                    <a:pt x="0" y="0"/>
                  </a:lnTo>
                  <a:lnTo>
                    <a:pt x="193167" y="281083"/>
                  </a:lnTo>
                  <a:lnTo>
                    <a:pt x="0" y="505587"/>
                  </a:lnTo>
                  <a:lnTo>
                    <a:pt x="43625" y="505587"/>
                  </a:lnTo>
                  <a:lnTo>
                    <a:pt x="212503" y="309277"/>
                  </a:lnTo>
                  <a:lnTo>
                    <a:pt x="347377" y="505587"/>
                  </a:lnTo>
                  <a:lnTo>
                    <a:pt x="494729" y="505587"/>
                  </a:lnTo>
                  <a:lnTo>
                    <a:pt x="294418" y="214027"/>
                  </a:lnTo>
                  <a:lnTo>
                    <a:pt x="294418" y="214027"/>
                  </a:lnTo>
                  <a:close/>
                  <a:moveTo>
                    <a:pt x="234601" y="283655"/>
                  </a:moveTo>
                  <a:lnTo>
                    <a:pt x="215075" y="255651"/>
                  </a:lnTo>
                  <a:lnTo>
                    <a:pt x="59341" y="32861"/>
                  </a:lnTo>
                  <a:lnTo>
                    <a:pt x="126397" y="32861"/>
                  </a:lnTo>
                  <a:lnTo>
                    <a:pt x="252032" y="212598"/>
                  </a:lnTo>
                  <a:lnTo>
                    <a:pt x="271558" y="240601"/>
                  </a:lnTo>
                  <a:lnTo>
                    <a:pt x="434912" y="474250"/>
                  </a:lnTo>
                  <a:lnTo>
                    <a:pt x="367855" y="474250"/>
                  </a:lnTo>
                  <a:lnTo>
                    <a:pt x="234505" y="283559"/>
                  </a:lnTo>
                  <a:lnTo>
                    <a:pt x="234505" y="283559"/>
                  </a:lnTo>
                  <a:close/>
                </a:path>
              </a:pathLst>
            </a:cu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6" name="Google Shape;304;p41"/>
            <p:cNvSpPr/>
            <p:nvPr/>
          </p:nvSpPr>
          <p:spPr>
            <a:xfrm>
              <a:off x="7430760" y="1906560"/>
              <a:ext cx="292320" cy="292320"/>
            </a:xfrm>
            <a:custGeom>
              <a:avLst/>
              <a:gdLst>
                <a:gd name="textAreaLeft" fmla="*/ 0 w 292320"/>
                <a:gd name="textAreaRight" fmla="*/ 292680 w 292320"/>
                <a:gd name="textAreaTop" fmla="*/ 0 h 292320"/>
                <a:gd name="textAreaBottom" fmla="*/ 292680 h 292320"/>
              </a:gdLst>
              <a:ahLst/>
              <a:cxn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cxnSp>
        <p:nvCxnSpPr>
          <p:cNvPr id="107" name="Google Shape;305;p41"/>
          <p:cNvCxnSpPr/>
          <p:nvPr/>
        </p:nvCxnSpPr>
        <p:spPr>
          <a:xfrm>
            <a:off x="6188400" y="2275200"/>
            <a:ext cx="163800" cy="360"/>
          </a:xfrm>
          <a:prstGeom prst="straightConnector1">
            <a:avLst/>
          </a:prstGeom>
          <a:ln w="9525">
            <a:solidFill>
              <a:srgbClr val="000000"/>
            </a:solidFill>
            <a:round/>
          </a:ln>
        </p:spPr>
      </p:cxnSp>
      <p:cxnSp>
        <p:nvCxnSpPr>
          <p:cNvPr id="108" name="Google Shape;306;p41"/>
          <p:cNvCxnSpPr/>
          <p:nvPr/>
        </p:nvCxnSpPr>
        <p:spPr>
          <a:xfrm>
            <a:off x="6624000" y="2275200"/>
            <a:ext cx="163800" cy="360"/>
          </a:xfrm>
          <a:prstGeom prst="straightConnector1">
            <a:avLst/>
          </a:prstGeom>
          <a:ln w="9525">
            <a:solidFill>
              <a:srgbClr val="000000"/>
            </a:solidFill>
            <a:round/>
          </a:ln>
        </p:spPr>
      </p:cxnSp>
      <p:cxnSp>
        <p:nvCxnSpPr>
          <p:cNvPr id="109" name="Google Shape;307;p41"/>
          <p:cNvCxnSpPr/>
          <p:nvPr/>
        </p:nvCxnSpPr>
        <p:spPr>
          <a:xfrm>
            <a:off x="7059240" y="2275200"/>
            <a:ext cx="164160" cy="360"/>
          </a:xfrm>
          <a:prstGeom prst="straightConnector1">
            <a:avLst/>
          </a:prstGeom>
          <a:ln w="9525">
            <a:solidFill>
              <a:srgbClr val="000000"/>
            </a:solidFill>
            <a:round/>
          </a:ln>
        </p:spPr>
      </p:cxnSp>
      <p:cxnSp>
        <p:nvCxnSpPr>
          <p:cNvPr id="110" name="Google Shape;308;p41"/>
          <p:cNvCxnSpPr/>
          <p:nvPr/>
        </p:nvCxnSpPr>
        <p:spPr>
          <a:xfrm>
            <a:off x="7494840" y="2275200"/>
            <a:ext cx="164160" cy="360"/>
          </a:xfrm>
          <a:prstGeom prst="straightConnector1">
            <a:avLst/>
          </a:prstGeom>
          <a:ln w="9525">
            <a:solidFill>
              <a:srgbClr val="000000"/>
            </a:solidFill>
            <a:roun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Google Shape;162;p31"/>
          <p:cNvPicPr/>
          <p:nvPr/>
        </p:nvPicPr>
        <p:blipFill>
          <a:blip r:embed="rId2"/>
          <a:srcRect t="3296" b="3296"/>
          <a:stretch/>
        </p:blipFill>
        <p:spPr>
          <a:xfrm>
            <a:off x="228600" y="228600"/>
            <a:ext cx="3346560" cy="4690440"/>
          </a:xfrm>
          <a:prstGeom prst="rect">
            <a:avLst/>
          </a:prstGeom>
          <a:ln w="0">
            <a:noFill/>
          </a:ln>
        </p:spPr>
      </p:pic>
      <p:sp>
        <p:nvSpPr>
          <p:cNvPr id="63" name="PlaceHolder 1"/>
          <p:cNvSpPr>
            <a:spLocks noGrp="1"/>
          </p:cNvSpPr>
          <p:nvPr>
            <p:ph type="title"/>
          </p:nvPr>
        </p:nvSpPr>
        <p:spPr>
          <a:xfrm>
            <a:off x="3914640" y="228600"/>
            <a:ext cx="5000400" cy="9903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Fjalla One"/>
                <a:ea typeface="Fjalla One"/>
              </a:rPr>
              <a:t>Pendahuluan</a:t>
            </a:r>
            <a:endParaRPr lang="fr-FR" sz="2600" b="0" strike="noStrike" spc="-1">
              <a:solidFill>
                <a:schemeClr val="dk1"/>
              </a:solidFill>
              <a:latin typeface="Arial"/>
            </a:endParaRPr>
          </a:p>
        </p:txBody>
      </p:sp>
      <p:sp>
        <p:nvSpPr>
          <p:cNvPr id="64" name="PlaceHolder 2"/>
          <p:cNvSpPr>
            <a:spLocks noGrp="1"/>
          </p:cNvSpPr>
          <p:nvPr>
            <p:ph/>
          </p:nvPr>
        </p:nvSpPr>
        <p:spPr>
          <a:xfrm>
            <a:off x="3914640" y="1266840"/>
            <a:ext cx="5000400" cy="3647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Inter"/>
                <a:ea typeface="Inter"/>
              </a:rPr>
              <a:t>Dalam presentasi ini, kita akan membahas mengenai web yang telah kami buat yaitu sund resto kata sund di ambil dari sultan and friend, untuk fungsi dari web ini sendiri yaitu memesan makanan secara instan tanpa ribet!! </a:t>
            </a:r>
            <a:r>
              <a:rPr lang="en-US" sz="1400" b="0" strike="noStrike" spc="-1" dirty="0">
                <a:solidFill>
                  <a:schemeClr val="dk1"/>
                </a:solidFill>
                <a:latin typeface="Inter"/>
                <a:ea typeface="Inter"/>
              </a:rPr>
              <a:t>K</a:t>
            </a:r>
            <a:r>
              <a:rPr lang="en" sz="1400" b="0" strike="noStrike" spc="-1" dirty="0">
                <a:solidFill>
                  <a:schemeClr val="dk1"/>
                </a:solidFill>
                <a:latin typeface="Inter"/>
                <a:ea typeface="Inter"/>
              </a:rPr>
              <a:t>ita akan membahas aspek-aspek penting dari tampilan situs web, termasuk desain layout dan pengalaman pengguna. Yang di buat oleh kelompok 6 kelas X-TJKT.</a:t>
            </a:r>
            <a:endParaRPr lang="fr-FR" sz="1400" b="0" strike="noStrike" spc="-1" dirty="0">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 name="Google Shape;169;p32"/>
          <p:cNvPicPr/>
          <p:nvPr/>
        </p:nvPicPr>
        <p:blipFill>
          <a:blip r:embed="rId2">
            <a:extLst>
              <a:ext uri="{28A0092B-C50C-407E-A947-70E740481C1C}">
                <a14:useLocalDpi xmlns:a14="http://schemas.microsoft.com/office/drawing/2010/main" val="0"/>
              </a:ext>
            </a:extLst>
          </a:blip>
          <a:srcRect l="90" r="90"/>
          <a:stretch/>
        </p:blipFill>
        <p:spPr>
          <a:xfrm>
            <a:off x="228960" y="612720"/>
            <a:ext cx="8686080" cy="4306320"/>
          </a:xfrm>
          <a:prstGeom prst="rect">
            <a:avLst/>
          </a:prstGeom>
          <a:ln w="0">
            <a:noFill/>
          </a:ln>
        </p:spPr>
      </p:pic>
      <p:sp>
        <p:nvSpPr>
          <p:cNvPr id="67" name="PlaceHolder 2"/>
          <p:cNvSpPr>
            <a:spLocks noGrp="1"/>
          </p:cNvSpPr>
          <p:nvPr>
            <p:ph type="title"/>
          </p:nvPr>
        </p:nvSpPr>
        <p:spPr>
          <a:xfrm>
            <a:off x="1104840" y="3267000"/>
            <a:ext cx="4581000" cy="138060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rmAutofit/>
          </a:bodyPr>
          <a:lstStyle/>
          <a:p>
            <a:pPr indent="0">
              <a:lnSpc>
                <a:spcPct val="100000"/>
              </a:lnSpc>
              <a:buNone/>
              <a:tabLst>
                <a:tab pos="0" algn="l"/>
              </a:tabLst>
            </a:pPr>
            <a:r>
              <a:rPr lang="en" sz="4000" spc="-1" dirty="0">
                <a:solidFill>
                  <a:schemeClr val="lt1"/>
                </a:solidFill>
                <a:latin typeface="Fjalla One"/>
              </a:rPr>
              <a:t>Landing Page</a:t>
            </a:r>
            <a:endParaRPr lang="fr-FR" sz="4000" b="0" strike="noStrike" spc="-1" dirty="0">
              <a:solidFill>
                <a:schemeClr val="dk1"/>
              </a:solidFill>
              <a:latin typeface="Arial"/>
            </a:endParaRPr>
          </a:p>
        </p:txBody>
      </p:sp>
      <p:sp>
        <p:nvSpPr>
          <p:cNvPr id="68" name="PlaceHolder 3"/>
          <p:cNvSpPr>
            <a:spLocks noGrp="1"/>
          </p:cNvSpPr>
          <p:nvPr>
            <p:ph type="title"/>
          </p:nvPr>
        </p:nvSpPr>
        <p:spPr>
          <a:xfrm>
            <a:off x="447840" y="3267000"/>
            <a:ext cx="657000" cy="79992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rmAutofit fontScale="93507"/>
          </a:bodyPr>
          <a:lstStyle/>
          <a:p>
            <a:pPr indent="0" algn="ctr">
              <a:lnSpc>
                <a:spcPct val="100000"/>
              </a:lnSpc>
              <a:buNone/>
              <a:tabLst>
                <a:tab pos="0" algn="l"/>
              </a:tabLst>
            </a:pPr>
            <a:r>
              <a:rPr lang="en" sz="4000" b="0" strike="noStrike" spc="-1">
                <a:solidFill>
                  <a:schemeClr val="lt1"/>
                </a:solidFill>
                <a:latin typeface="Fjalla One"/>
                <a:ea typeface="Fjalla One"/>
              </a:rPr>
              <a:t>01</a:t>
            </a:r>
            <a:endParaRPr lang="fr-FR" sz="4000" b="0" strike="noStrike" spc="-1">
              <a:solidFill>
                <a:schemeClr val="dk1"/>
              </a:solidFill>
              <a:latin typeface="Arial"/>
            </a:endParaRPr>
          </a:p>
        </p:txBody>
      </p:sp>
      <p:cxnSp>
        <p:nvCxnSpPr>
          <p:cNvPr id="69" name="Google Shape;173;p32"/>
          <p:cNvCxnSpPr/>
          <p:nvPr/>
        </p:nvCxnSpPr>
        <p:spPr>
          <a:xfrm>
            <a:off x="598320" y="4034160"/>
            <a:ext cx="356040" cy="360"/>
          </a:xfrm>
          <a:prstGeom prst="straightConnector1">
            <a:avLst/>
          </a:prstGeom>
          <a:ln w="9525">
            <a:solidFill>
              <a:srgbClr val="FFFFFF"/>
            </a:solidFill>
            <a:roun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228600" y="228600"/>
            <a:ext cx="845784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fr-FR" sz="4000" spc="-1" dirty="0">
                <a:solidFill>
                  <a:schemeClr val="dk1"/>
                </a:solidFill>
                <a:latin typeface="Arial"/>
              </a:rPr>
              <a:t>Logo </a:t>
            </a:r>
            <a:r>
              <a:rPr lang="fr-FR" sz="4000" spc="-1" dirty="0" err="1">
                <a:solidFill>
                  <a:schemeClr val="dk1"/>
                </a:solidFill>
                <a:latin typeface="Arial"/>
              </a:rPr>
              <a:t>Restoran</a:t>
            </a:r>
            <a:endParaRPr lang="fr-FR" sz="4000" b="0" strike="noStrike" spc="-1" dirty="0">
              <a:solidFill>
                <a:schemeClr val="dk1"/>
              </a:solidFill>
              <a:latin typeface="Arial"/>
            </a:endParaRPr>
          </a:p>
        </p:txBody>
      </p:sp>
      <p:sp>
        <p:nvSpPr>
          <p:cNvPr id="71" name="PlaceHolder 2"/>
          <p:cNvSpPr>
            <a:spLocks noGrp="1"/>
          </p:cNvSpPr>
          <p:nvPr>
            <p:ph type="subTitle"/>
          </p:nvPr>
        </p:nvSpPr>
        <p:spPr>
          <a:xfrm>
            <a:off x="228600" y="1076400"/>
            <a:ext cx="8457840" cy="3733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spc="-1" dirty="0" err="1">
                <a:solidFill>
                  <a:srgbClr val="000000"/>
                </a:solidFill>
                <a:latin typeface="OpenSymbol"/>
              </a:rPr>
              <a:t>Untuk</a:t>
            </a:r>
            <a:r>
              <a:rPr lang="en-US" sz="1400" spc="-1" dirty="0">
                <a:solidFill>
                  <a:srgbClr val="000000"/>
                </a:solidFill>
                <a:latin typeface="OpenSymbol"/>
              </a:rPr>
              <a:t> logo </a:t>
            </a:r>
            <a:r>
              <a:rPr lang="en-US" sz="1400" spc="-1" dirty="0" err="1">
                <a:solidFill>
                  <a:srgbClr val="000000"/>
                </a:solidFill>
                <a:latin typeface="OpenSymbol"/>
              </a:rPr>
              <a:t>sendiri</a:t>
            </a:r>
            <a:r>
              <a:rPr lang="en-US" sz="1400" spc="-1" dirty="0">
                <a:solidFill>
                  <a:srgbClr val="000000"/>
                </a:solidFill>
                <a:latin typeface="OpenSymbol"/>
              </a:rPr>
              <a:t> kami </a:t>
            </a:r>
            <a:r>
              <a:rPr lang="en-US" sz="1400" spc="-1" dirty="0" err="1">
                <a:solidFill>
                  <a:srgbClr val="000000"/>
                </a:solidFill>
                <a:latin typeface="OpenSymbol"/>
              </a:rPr>
              <a:t>buat</a:t>
            </a:r>
            <a:r>
              <a:rPr lang="en-US" sz="1400" spc="-1" dirty="0">
                <a:solidFill>
                  <a:srgbClr val="000000"/>
                </a:solidFill>
                <a:latin typeface="OpenSymbol"/>
              </a:rPr>
              <a:t> </a:t>
            </a:r>
            <a:r>
              <a:rPr lang="en-US" sz="1400" spc="-1" dirty="0" err="1">
                <a:solidFill>
                  <a:srgbClr val="000000"/>
                </a:solidFill>
                <a:latin typeface="OpenSymbol"/>
              </a:rPr>
              <a:t>sederhana</a:t>
            </a:r>
            <a:r>
              <a:rPr lang="en-US" sz="1400" spc="-1" dirty="0">
                <a:solidFill>
                  <a:srgbClr val="000000"/>
                </a:solidFill>
                <a:latin typeface="OpenSymbol"/>
              </a:rPr>
              <a:t> </a:t>
            </a:r>
            <a:r>
              <a:rPr lang="en-US" sz="1400" spc="-1" dirty="0" err="1">
                <a:solidFill>
                  <a:srgbClr val="000000"/>
                </a:solidFill>
                <a:latin typeface="OpenSymbol"/>
              </a:rPr>
              <a:t>melambangkan</a:t>
            </a:r>
            <a:r>
              <a:rPr lang="en-US" sz="1400" spc="-1" dirty="0">
                <a:solidFill>
                  <a:srgbClr val="000000"/>
                </a:solidFill>
                <a:latin typeface="OpenSymbol"/>
              </a:rPr>
              <a:t> </a:t>
            </a:r>
            <a:r>
              <a:rPr lang="en-US" sz="1400" spc="-1" dirty="0" err="1">
                <a:solidFill>
                  <a:srgbClr val="000000"/>
                </a:solidFill>
                <a:latin typeface="OpenSymbol"/>
              </a:rPr>
              <a:t>seorang</a:t>
            </a:r>
            <a:r>
              <a:rPr lang="en-US" sz="1400" spc="-1" dirty="0">
                <a:solidFill>
                  <a:srgbClr val="000000"/>
                </a:solidFill>
                <a:latin typeface="OpenSymbol"/>
              </a:rPr>
              <a:t> </a:t>
            </a:r>
            <a:r>
              <a:rPr lang="en-US" sz="1400" spc="-1" dirty="0" err="1">
                <a:solidFill>
                  <a:srgbClr val="000000"/>
                </a:solidFill>
                <a:latin typeface="OpenSymbol"/>
              </a:rPr>
              <a:t>koki</a:t>
            </a:r>
            <a:r>
              <a:rPr lang="en-US" sz="1400" spc="-1" dirty="0">
                <a:solidFill>
                  <a:srgbClr val="000000"/>
                </a:solidFill>
                <a:latin typeface="OpenSymbol"/>
              </a:rPr>
              <a:t> yang </a:t>
            </a:r>
            <a:r>
              <a:rPr lang="en-US" sz="1400" spc="-1" dirty="0" err="1">
                <a:solidFill>
                  <a:srgbClr val="000000"/>
                </a:solidFill>
                <a:latin typeface="OpenSymbol"/>
              </a:rPr>
              <a:t>inging</a:t>
            </a:r>
            <a:r>
              <a:rPr lang="en-US" sz="1400" spc="-1" dirty="0">
                <a:solidFill>
                  <a:srgbClr val="000000"/>
                </a:solidFill>
                <a:latin typeface="OpenSymbol"/>
              </a:rPr>
              <a:t> </a:t>
            </a:r>
            <a:r>
              <a:rPr lang="en-US" sz="1400" spc="-1" dirty="0" err="1">
                <a:solidFill>
                  <a:srgbClr val="000000"/>
                </a:solidFill>
                <a:latin typeface="OpenSymbol"/>
              </a:rPr>
              <a:t>menghidangkan</a:t>
            </a:r>
            <a:r>
              <a:rPr lang="en-US" sz="1400" spc="-1" dirty="0">
                <a:solidFill>
                  <a:srgbClr val="000000"/>
                </a:solidFill>
                <a:latin typeface="OpenSymbol"/>
              </a:rPr>
              <a:t> </a:t>
            </a:r>
          </a:p>
          <a:p>
            <a:pPr indent="0">
              <a:lnSpc>
                <a:spcPct val="100000"/>
              </a:lnSpc>
              <a:buNone/>
              <a:tabLst>
                <a:tab pos="0" algn="l"/>
              </a:tabLst>
            </a:pPr>
            <a:r>
              <a:rPr lang="en-US" sz="1400" spc="-1" dirty="0" err="1">
                <a:solidFill>
                  <a:srgbClr val="000000"/>
                </a:solidFill>
                <a:latin typeface="OpenSymbol"/>
              </a:rPr>
              <a:t>Masakannya</a:t>
            </a:r>
            <a:r>
              <a:rPr lang="en-US" sz="1400" spc="-1" dirty="0">
                <a:solidFill>
                  <a:srgbClr val="000000"/>
                </a:solidFill>
                <a:latin typeface="OpenSymbol"/>
              </a:rPr>
              <a:t>.</a:t>
            </a:r>
            <a:endParaRPr lang="en-US" sz="1400" b="0" strike="noStrike" spc="-1" dirty="0">
              <a:solidFill>
                <a:srgbClr val="000000"/>
              </a:solidFill>
              <a:latin typeface="OpenSymbol"/>
            </a:endParaRPr>
          </a:p>
        </p:txBody>
      </p:sp>
      <p:pic>
        <p:nvPicPr>
          <p:cNvPr id="3" name="Picture 2">
            <a:extLst>
              <a:ext uri="{FF2B5EF4-FFF2-40B4-BE49-F238E27FC236}">
                <a16:creationId xmlns:a16="http://schemas.microsoft.com/office/drawing/2014/main" id="{3B1EC968-8380-C4D8-7DDC-C8832F77DC1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71645" y="2000922"/>
            <a:ext cx="2571750" cy="257175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PlaceHolder 1"/>
          <p:cNvSpPr>
            <a:spLocks noGrp="1"/>
          </p:cNvSpPr>
          <p:nvPr>
            <p:ph type="title"/>
          </p:nvPr>
        </p:nvSpPr>
        <p:spPr>
          <a:xfrm>
            <a:off x="228600" y="228600"/>
            <a:ext cx="845784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spc="-1" dirty="0">
                <a:solidFill>
                  <a:schemeClr val="dk1"/>
                </a:solidFill>
                <a:latin typeface="Fjalla One"/>
              </a:rPr>
              <a:t>Landing Page</a:t>
            </a:r>
            <a:endParaRPr lang="fr-FR" sz="4000" b="0" strike="noStrike" spc="-1" dirty="0">
              <a:solidFill>
                <a:schemeClr val="dk1"/>
              </a:solidFill>
              <a:latin typeface="Arial"/>
            </a:endParaRPr>
          </a:p>
        </p:txBody>
      </p:sp>
      <p:sp>
        <p:nvSpPr>
          <p:cNvPr id="73" name="PlaceHolder 2"/>
          <p:cNvSpPr>
            <a:spLocks noGrp="1"/>
          </p:cNvSpPr>
          <p:nvPr>
            <p:ph type="subTitle"/>
          </p:nvPr>
        </p:nvSpPr>
        <p:spPr>
          <a:xfrm>
            <a:off x="228600" y="1076400"/>
            <a:ext cx="8457840" cy="3733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b="0" strike="noStrike" spc="-1" dirty="0">
                <a:solidFill>
                  <a:srgbClr val="000000"/>
                </a:solidFill>
                <a:latin typeface="OpenSymbol"/>
              </a:rPr>
              <a:t>Di landing page </a:t>
            </a:r>
            <a:r>
              <a:rPr lang="en-US" sz="1400" b="0" strike="noStrike" spc="-1" dirty="0" err="1">
                <a:solidFill>
                  <a:srgbClr val="000000"/>
                </a:solidFill>
                <a:latin typeface="OpenSymbol"/>
              </a:rPr>
              <a:t>ini</a:t>
            </a:r>
            <a:r>
              <a:rPr lang="en-US" sz="1400" b="0" strike="noStrike" spc="-1" dirty="0">
                <a:solidFill>
                  <a:srgbClr val="000000"/>
                </a:solidFill>
                <a:latin typeface="OpenSymbol"/>
              </a:rPr>
              <a:t> </a:t>
            </a:r>
            <a:r>
              <a:rPr lang="en-US" sz="1400" b="0" strike="noStrike" spc="-1" dirty="0" err="1">
                <a:solidFill>
                  <a:srgbClr val="000000"/>
                </a:solidFill>
                <a:latin typeface="OpenSymbol"/>
              </a:rPr>
              <a:t>tersedia</a:t>
            </a:r>
            <a:r>
              <a:rPr lang="en-US" sz="1400" b="0" strike="noStrike" spc="-1" dirty="0">
                <a:solidFill>
                  <a:srgbClr val="000000"/>
                </a:solidFill>
                <a:latin typeface="OpenSymbol"/>
              </a:rPr>
              <a:t> </a:t>
            </a:r>
            <a:r>
              <a:rPr lang="en-US" sz="1400" b="0" strike="noStrike" spc="-1" dirty="0" err="1">
                <a:solidFill>
                  <a:srgbClr val="000000"/>
                </a:solidFill>
                <a:latin typeface="OpenSymbol"/>
              </a:rPr>
              <a:t>opsi</a:t>
            </a:r>
            <a:r>
              <a:rPr lang="en-US" sz="1400" b="0" strike="noStrike" spc="-1" dirty="0">
                <a:solidFill>
                  <a:srgbClr val="000000"/>
                </a:solidFill>
                <a:latin typeface="OpenSymbol"/>
              </a:rPr>
              <a:t> </a:t>
            </a:r>
            <a:r>
              <a:rPr lang="en-US" sz="1400" b="0" strike="noStrike" spc="-1" dirty="0" err="1">
                <a:solidFill>
                  <a:srgbClr val="000000"/>
                </a:solidFill>
                <a:latin typeface="OpenSymbol"/>
              </a:rPr>
              <a:t>untuk</a:t>
            </a:r>
            <a:r>
              <a:rPr lang="en-US" sz="1400" b="0" strike="noStrike" spc="-1" dirty="0">
                <a:solidFill>
                  <a:srgbClr val="000000"/>
                </a:solidFill>
                <a:latin typeface="OpenSymbol"/>
              </a:rPr>
              <a:t> login </a:t>
            </a:r>
            <a:r>
              <a:rPr lang="en-US" sz="1400" b="0" strike="noStrike" spc="-1" dirty="0" err="1">
                <a:solidFill>
                  <a:srgbClr val="000000"/>
                </a:solidFill>
                <a:latin typeface="OpenSymbol"/>
              </a:rPr>
              <a:t>atau</a:t>
            </a:r>
            <a:r>
              <a:rPr lang="en-US" sz="1400" b="0" strike="noStrike" spc="-1" dirty="0">
                <a:solidFill>
                  <a:srgbClr val="000000"/>
                </a:solidFill>
                <a:latin typeface="OpenSymbol"/>
              </a:rPr>
              <a:t> register </a:t>
            </a:r>
            <a:r>
              <a:rPr lang="en-US" sz="1400" b="0" strike="noStrike" spc="-1" dirty="0" err="1">
                <a:solidFill>
                  <a:srgbClr val="000000"/>
                </a:solidFill>
                <a:latin typeface="OpenSymbol"/>
              </a:rPr>
              <a:t>bagi</a:t>
            </a:r>
            <a:r>
              <a:rPr lang="en-US" sz="1400" b="0" strike="noStrike" spc="-1" dirty="0">
                <a:solidFill>
                  <a:srgbClr val="000000"/>
                </a:solidFill>
                <a:latin typeface="OpenSymbol"/>
              </a:rPr>
              <a:t> yang </a:t>
            </a:r>
            <a:r>
              <a:rPr lang="en-US" sz="1400" b="0" strike="noStrike" spc="-1" dirty="0" err="1">
                <a:solidFill>
                  <a:srgbClr val="000000"/>
                </a:solidFill>
                <a:latin typeface="OpenSymbol"/>
              </a:rPr>
              <a:t>belum</a:t>
            </a:r>
            <a:r>
              <a:rPr lang="en-US" sz="1400" b="0" strike="noStrike" spc="-1" dirty="0">
                <a:solidFill>
                  <a:srgbClr val="000000"/>
                </a:solidFill>
                <a:latin typeface="OpenSymbol"/>
              </a:rPr>
              <a:t> </a:t>
            </a:r>
            <a:r>
              <a:rPr lang="en-US" sz="1400" b="0" strike="noStrike" spc="-1" dirty="0" err="1">
                <a:solidFill>
                  <a:srgbClr val="000000"/>
                </a:solidFill>
                <a:latin typeface="OpenSymbol"/>
              </a:rPr>
              <a:t>memiliki</a:t>
            </a:r>
            <a:r>
              <a:rPr lang="en-US" sz="1400" b="0" strike="noStrike" spc="-1" dirty="0">
                <a:solidFill>
                  <a:srgbClr val="000000"/>
                </a:solidFill>
                <a:latin typeface="OpenSymbol"/>
              </a:rPr>
              <a:t> </a:t>
            </a:r>
            <a:r>
              <a:rPr lang="en-US" sz="1400" b="0" strike="noStrike" spc="-1" dirty="0" err="1">
                <a:solidFill>
                  <a:srgbClr val="000000"/>
                </a:solidFill>
                <a:latin typeface="OpenSymbol"/>
              </a:rPr>
              <a:t>akun</a:t>
            </a:r>
            <a:r>
              <a:rPr lang="en-US" sz="1400" b="0" strike="noStrike" spc="-1" dirty="0">
                <a:solidFill>
                  <a:srgbClr val="000000"/>
                </a:solidFill>
                <a:latin typeface="OpenSymbol"/>
              </a:rPr>
              <a:t>, dan </a:t>
            </a:r>
            <a:r>
              <a:rPr lang="en-US" sz="1400" b="0" strike="noStrike" spc="-1" dirty="0" err="1">
                <a:solidFill>
                  <a:srgbClr val="000000"/>
                </a:solidFill>
                <a:latin typeface="OpenSymbol"/>
              </a:rPr>
              <a:t>opsi</a:t>
            </a:r>
            <a:r>
              <a:rPr lang="en-US" sz="1400" b="0" strike="noStrike" spc="-1" dirty="0">
                <a:solidFill>
                  <a:srgbClr val="000000"/>
                </a:solidFill>
                <a:latin typeface="OpenSymbol"/>
              </a:rPr>
              <a:t> </a:t>
            </a:r>
            <a:r>
              <a:rPr lang="en-US" sz="1400" b="0" strike="noStrike" spc="-1" dirty="0" err="1">
                <a:solidFill>
                  <a:srgbClr val="000000"/>
                </a:solidFill>
                <a:latin typeface="OpenSymbol"/>
              </a:rPr>
              <a:t>untu</a:t>
            </a:r>
            <a:r>
              <a:rPr lang="en-US" sz="1400" spc="-1" dirty="0" err="1">
                <a:solidFill>
                  <a:srgbClr val="000000"/>
                </a:solidFill>
                <a:latin typeface="OpenSymbol"/>
              </a:rPr>
              <a:t>k</a:t>
            </a:r>
            <a:r>
              <a:rPr lang="en-US" sz="1400" spc="-1" dirty="0">
                <a:solidFill>
                  <a:srgbClr val="000000"/>
                </a:solidFill>
                <a:latin typeface="OpenSymbol"/>
              </a:rPr>
              <a:t> </a:t>
            </a:r>
            <a:r>
              <a:rPr lang="en-US" sz="1400" spc="-1" dirty="0" err="1">
                <a:solidFill>
                  <a:srgbClr val="000000"/>
                </a:solidFill>
                <a:latin typeface="OpenSymbol"/>
              </a:rPr>
              <a:t>lansung</a:t>
            </a:r>
            <a:r>
              <a:rPr lang="en-US" sz="1400" spc="-1" dirty="0">
                <a:solidFill>
                  <a:srgbClr val="000000"/>
                </a:solidFill>
                <a:latin typeface="OpenSymbol"/>
              </a:rPr>
              <a:t> </a:t>
            </a:r>
            <a:r>
              <a:rPr lang="en-US" sz="1400" spc="-1" dirty="0" err="1">
                <a:solidFill>
                  <a:srgbClr val="000000"/>
                </a:solidFill>
                <a:latin typeface="OpenSymbol"/>
              </a:rPr>
              <a:t>pesan</a:t>
            </a:r>
            <a:r>
              <a:rPr lang="en-US" sz="1400" spc="-1" dirty="0">
                <a:solidFill>
                  <a:srgbClr val="000000"/>
                </a:solidFill>
                <a:latin typeface="OpenSymbol"/>
              </a:rPr>
              <a:t> </a:t>
            </a:r>
            <a:r>
              <a:rPr lang="en-US" sz="1400" spc="-1" dirty="0" err="1">
                <a:solidFill>
                  <a:srgbClr val="000000"/>
                </a:solidFill>
                <a:latin typeface="OpenSymbol"/>
              </a:rPr>
              <a:t>tanpa</a:t>
            </a:r>
            <a:r>
              <a:rPr lang="en-US" sz="1400" spc="-1" dirty="0">
                <a:solidFill>
                  <a:srgbClr val="000000"/>
                </a:solidFill>
                <a:latin typeface="OpenSymbol"/>
              </a:rPr>
              <a:t> login, </a:t>
            </a:r>
            <a:r>
              <a:rPr lang="en-US" sz="1400" spc="-1" dirty="0" err="1">
                <a:solidFill>
                  <a:srgbClr val="000000"/>
                </a:solidFill>
                <a:latin typeface="OpenSymbol"/>
              </a:rPr>
              <a:t>lalu</a:t>
            </a:r>
            <a:r>
              <a:rPr lang="en-US" sz="1400" spc="-1" dirty="0">
                <a:solidFill>
                  <a:srgbClr val="000000"/>
                </a:solidFill>
                <a:latin typeface="OpenSymbol"/>
              </a:rPr>
              <a:t> </a:t>
            </a:r>
            <a:r>
              <a:rPr lang="en-US" sz="1400" spc="-1" dirty="0" err="1">
                <a:solidFill>
                  <a:srgbClr val="000000"/>
                </a:solidFill>
                <a:latin typeface="OpenSymbol"/>
              </a:rPr>
              <a:t>jika</a:t>
            </a:r>
            <a:r>
              <a:rPr lang="en-US" sz="1400" spc="-1" dirty="0">
                <a:solidFill>
                  <a:srgbClr val="000000"/>
                </a:solidFill>
                <a:latin typeface="OpenSymbol"/>
              </a:rPr>
              <a:t> kalian </a:t>
            </a:r>
            <a:r>
              <a:rPr lang="en-US" sz="1400" spc="-1" dirty="0" err="1">
                <a:solidFill>
                  <a:srgbClr val="000000"/>
                </a:solidFill>
                <a:latin typeface="OpenSymbol"/>
              </a:rPr>
              <a:t>scrool</a:t>
            </a:r>
            <a:r>
              <a:rPr lang="en-US" sz="1400" spc="-1" dirty="0">
                <a:solidFill>
                  <a:srgbClr val="000000"/>
                </a:solidFill>
                <a:latin typeface="OpenSymbol"/>
              </a:rPr>
              <a:t> </a:t>
            </a:r>
            <a:r>
              <a:rPr lang="en-US" sz="1400" spc="-1" dirty="0" err="1">
                <a:solidFill>
                  <a:srgbClr val="000000"/>
                </a:solidFill>
                <a:latin typeface="OpenSymbol"/>
              </a:rPr>
              <a:t>ke</a:t>
            </a:r>
            <a:r>
              <a:rPr lang="en-US" sz="1400" spc="-1" dirty="0">
                <a:solidFill>
                  <a:srgbClr val="000000"/>
                </a:solidFill>
                <a:latin typeface="OpenSymbol"/>
              </a:rPr>
              <a:t> </a:t>
            </a:r>
            <a:r>
              <a:rPr lang="en-US" sz="1400" spc="-1" dirty="0" err="1">
                <a:solidFill>
                  <a:srgbClr val="000000"/>
                </a:solidFill>
                <a:latin typeface="OpenSymbol"/>
              </a:rPr>
              <a:t>bawah</a:t>
            </a:r>
            <a:r>
              <a:rPr lang="en-US" sz="1400" spc="-1" dirty="0">
                <a:solidFill>
                  <a:srgbClr val="000000"/>
                </a:solidFill>
                <a:latin typeface="OpenSymbol"/>
              </a:rPr>
              <a:t> </a:t>
            </a:r>
            <a:r>
              <a:rPr lang="en-US" sz="1400" spc="-1" dirty="0" err="1">
                <a:solidFill>
                  <a:srgbClr val="000000"/>
                </a:solidFill>
                <a:latin typeface="OpenSymbol"/>
              </a:rPr>
              <a:t>ada</a:t>
            </a:r>
            <a:r>
              <a:rPr lang="en-US" sz="1400" spc="-1" dirty="0">
                <a:solidFill>
                  <a:srgbClr val="000000"/>
                </a:solidFill>
                <a:latin typeface="OpenSymbol"/>
              </a:rPr>
              <a:t> 3 top comment.</a:t>
            </a:r>
          </a:p>
          <a:p>
            <a:pPr indent="0">
              <a:lnSpc>
                <a:spcPct val="100000"/>
              </a:lnSpc>
              <a:buNone/>
              <a:tabLst>
                <a:tab pos="0" algn="l"/>
              </a:tabLst>
            </a:pPr>
            <a:endParaRPr lang="en-US" sz="1400" b="0" strike="noStrike" spc="-1" dirty="0">
              <a:solidFill>
                <a:srgbClr val="000000"/>
              </a:solidFill>
              <a:latin typeface="OpenSymbol"/>
            </a:endParaRPr>
          </a:p>
        </p:txBody>
      </p:sp>
      <p:pic>
        <p:nvPicPr>
          <p:cNvPr id="3" name="Picture 2">
            <a:extLst>
              <a:ext uri="{FF2B5EF4-FFF2-40B4-BE49-F238E27FC236}">
                <a16:creationId xmlns:a16="http://schemas.microsoft.com/office/drawing/2014/main" id="{97959E99-8F9E-8261-4522-481FDA06D6B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75934" y="2177795"/>
            <a:ext cx="5368066" cy="2656525"/>
          </a:xfrm>
          <a:prstGeom prst="rect">
            <a:avLst/>
          </a:prstGeom>
        </p:spPr>
      </p:pic>
      <p:pic>
        <p:nvPicPr>
          <p:cNvPr id="5" name="Picture 4">
            <a:extLst>
              <a:ext uri="{FF2B5EF4-FFF2-40B4-BE49-F238E27FC236}">
                <a16:creationId xmlns:a16="http://schemas.microsoft.com/office/drawing/2014/main" id="{FB04BA64-A6BB-A618-4CA4-EE8FC290E1C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819" y="3258631"/>
            <a:ext cx="3593054" cy="119299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 name="Google Shape;169;p32"/>
          <p:cNvPicPr/>
          <p:nvPr/>
        </p:nvPicPr>
        <p:blipFill>
          <a:blip r:embed="rId2">
            <a:extLst>
              <a:ext uri="{28A0092B-C50C-407E-A947-70E740481C1C}">
                <a14:useLocalDpi xmlns:a14="http://schemas.microsoft.com/office/drawing/2010/main" val="0"/>
              </a:ext>
            </a:extLst>
          </a:blip>
          <a:srcRect l="3118" r="3118"/>
          <a:stretch/>
        </p:blipFill>
        <p:spPr>
          <a:xfrm>
            <a:off x="228960" y="612720"/>
            <a:ext cx="8686080" cy="4306320"/>
          </a:xfrm>
          <a:prstGeom prst="rect">
            <a:avLst/>
          </a:prstGeom>
          <a:ln w="0">
            <a:noFill/>
          </a:ln>
        </p:spPr>
      </p:pic>
      <p:sp>
        <p:nvSpPr>
          <p:cNvPr id="78" name="PlaceHolder 1"/>
          <p:cNvSpPr>
            <a:spLocks noGrp="1"/>
          </p:cNvSpPr>
          <p:nvPr>
            <p:ph type="subTitle"/>
          </p:nvPr>
        </p:nvSpPr>
        <p:spPr>
          <a:xfrm>
            <a:off x="228600" y="247680"/>
            <a:ext cx="8686440" cy="371160"/>
          </a:xfrm>
          <a:prstGeom prst="rect">
            <a:avLst/>
          </a:prstGeom>
          <a:noFill/>
          <a:ln w="0">
            <a:noFill/>
          </a:ln>
        </p:spPr>
        <p:txBody>
          <a:bodyPr lIns="91440" tIns="91440" rIns="91440" bIns="91440" anchor="b">
            <a:normAutofit/>
          </a:bodyPr>
          <a:lstStyle/>
          <a:p>
            <a:pPr algn="ctr"/>
            <a:endParaRPr lang="en-US" sz="1200" b="0" strike="noStrike" spc="-1">
              <a:solidFill>
                <a:schemeClr val="dk1"/>
              </a:solidFill>
              <a:latin typeface="Inter"/>
              <a:ea typeface="Inter"/>
            </a:endParaRPr>
          </a:p>
        </p:txBody>
      </p:sp>
      <p:sp>
        <p:nvSpPr>
          <p:cNvPr id="79" name="PlaceHolder 2"/>
          <p:cNvSpPr>
            <a:spLocks noGrp="1"/>
          </p:cNvSpPr>
          <p:nvPr>
            <p:ph type="title"/>
          </p:nvPr>
        </p:nvSpPr>
        <p:spPr>
          <a:xfrm>
            <a:off x="1104840" y="3267000"/>
            <a:ext cx="4581000" cy="138060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rmAutofit/>
          </a:bodyPr>
          <a:lstStyle/>
          <a:p>
            <a:pPr indent="0">
              <a:lnSpc>
                <a:spcPct val="100000"/>
              </a:lnSpc>
              <a:buNone/>
              <a:tabLst>
                <a:tab pos="0" algn="l"/>
              </a:tabLst>
            </a:pPr>
            <a:r>
              <a:rPr lang="en" sz="4000" spc="-1" dirty="0">
                <a:solidFill>
                  <a:schemeClr val="lt1"/>
                </a:solidFill>
                <a:latin typeface="Fjalla One"/>
              </a:rPr>
              <a:t>Login/Register</a:t>
            </a:r>
            <a:endParaRPr lang="fr-FR" sz="4000" b="0" strike="noStrike" spc="-1" dirty="0">
              <a:solidFill>
                <a:schemeClr val="dk1"/>
              </a:solidFill>
              <a:latin typeface="Arial"/>
            </a:endParaRPr>
          </a:p>
        </p:txBody>
      </p:sp>
      <p:sp>
        <p:nvSpPr>
          <p:cNvPr id="80" name="PlaceHolder 3"/>
          <p:cNvSpPr>
            <a:spLocks noGrp="1"/>
          </p:cNvSpPr>
          <p:nvPr>
            <p:ph type="title"/>
          </p:nvPr>
        </p:nvSpPr>
        <p:spPr>
          <a:xfrm>
            <a:off x="447840" y="3267000"/>
            <a:ext cx="657000" cy="79992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rmAutofit fontScale="93507"/>
          </a:bodyPr>
          <a:lstStyle/>
          <a:p>
            <a:pPr indent="0" algn="ctr">
              <a:lnSpc>
                <a:spcPct val="100000"/>
              </a:lnSpc>
              <a:buNone/>
              <a:tabLst>
                <a:tab pos="0" algn="l"/>
              </a:tabLst>
            </a:pPr>
            <a:r>
              <a:rPr lang="en" sz="4000" b="0" strike="noStrike" spc="-1">
                <a:solidFill>
                  <a:schemeClr val="lt1"/>
                </a:solidFill>
                <a:latin typeface="Fjalla One"/>
                <a:ea typeface="Fjalla One"/>
              </a:rPr>
              <a:t>02</a:t>
            </a:r>
            <a:endParaRPr lang="fr-FR" sz="4000" b="0" strike="noStrike" spc="-1">
              <a:solidFill>
                <a:schemeClr val="dk1"/>
              </a:solidFill>
              <a:latin typeface="Arial"/>
            </a:endParaRPr>
          </a:p>
        </p:txBody>
      </p:sp>
      <p:cxnSp>
        <p:nvCxnSpPr>
          <p:cNvPr id="81" name="Google Shape;173;p32"/>
          <p:cNvCxnSpPr/>
          <p:nvPr/>
        </p:nvCxnSpPr>
        <p:spPr>
          <a:xfrm>
            <a:off x="598320" y="4034160"/>
            <a:ext cx="356040" cy="360"/>
          </a:xfrm>
          <a:prstGeom prst="straightConnector1">
            <a:avLst/>
          </a:prstGeom>
          <a:ln w="9525">
            <a:solidFill>
              <a:srgbClr val="FFFFFF"/>
            </a:solidFill>
            <a:roun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228600" y="228600"/>
            <a:ext cx="845784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fr-FR" sz="4000" b="0" strike="noStrike" spc="-1" dirty="0">
                <a:solidFill>
                  <a:schemeClr val="dk1"/>
                </a:solidFill>
                <a:latin typeface="Arial"/>
              </a:rPr>
              <a:t>Login Page</a:t>
            </a:r>
          </a:p>
        </p:txBody>
      </p:sp>
      <p:sp>
        <p:nvSpPr>
          <p:cNvPr id="83" name="PlaceHolder 2"/>
          <p:cNvSpPr>
            <a:spLocks noGrp="1"/>
          </p:cNvSpPr>
          <p:nvPr>
            <p:ph type="subTitle"/>
          </p:nvPr>
        </p:nvSpPr>
        <p:spPr>
          <a:xfrm>
            <a:off x="228600" y="1076400"/>
            <a:ext cx="8457840" cy="3733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spc="-1" dirty="0">
                <a:solidFill>
                  <a:srgbClr val="000000"/>
                </a:solidFill>
                <a:latin typeface="OpenSymbol"/>
              </a:rPr>
              <a:t>Di login page </a:t>
            </a:r>
            <a:r>
              <a:rPr lang="en-US" sz="1400" spc="-1" dirty="0" err="1">
                <a:solidFill>
                  <a:srgbClr val="000000"/>
                </a:solidFill>
                <a:latin typeface="OpenSymbol"/>
              </a:rPr>
              <a:t>ini</a:t>
            </a:r>
            <a:r>
              <a:rPr lang="en-US" sz="1400" spc="-1" dirty="0">
                <a:solidFill>
                  <a:srgbClr val="000000"/>
                </a:solidFill>
                <a:latin typeface="OpenSymbol"/>
              </a:rPr>
              <a:t> </a:t>
            </a:r>
            <a:r>
              <a:rPr lang="en-US" sz="1400" spc="-1" dirty="0" err="1">
                <a:solidFill>
                  <a:srgbClr val="000000"/>
                </a:solidFill>
                <a:latin typeface="OpenSymbol"/>
              </a:rPr>
              <a:t>sederhana</a:t>
            </a:r>
            <a:r>
              <a:rPr lang="en-US" sz="1400" spc="-1" dirty="0">
                <a:solidFill>
                  <a:srgbClr val="000000"/>
                </a:solidFill>
                <a:latin typeface="OpenSymbol"/>
              </a:rPr>
              <a:t> </a:t>
            </a:r>
            <a:r>
              <a:rPr lang="en-US" sz="1400" spc="-1" dirty="0" err="1">
                <a:solidFill>
                  <a:srgbClr val="000000"/>
                </a:solidFill>
                <a:latin typeface="OpenSymbol"/>
              </a:rPr>
              <a:t>hanya</a:t>
            </a:r>
            <a:r>
              <a:rPr lang="en-US" sz="1400" spc="-1" dirty="0">
                <a:solidFill>
                  <a:srgbClr val="000000"/>
                </a:solidFill>
                <a:latin typeface="OpenSymbol"/>
              </a:rPr>
              <a:t> </a:t>
            </a:r>
            <a:r>
              <a:rPr lang="en-US" sz="1400" spc="-1" dirty="0" err="1">
                <a:solidFill>
                  <a:srgbClr val="000000"/>
                </a:solidFill>
                <a:latin typeface="OpenSymbol"/>
              </a:rPr>
              <a:t>ada</a:t>
            </a:r>
            <a:r>
              <a:rPr lang="en-US" sz="1400" spc="-1" dirty="0">
                <a:solidFill>
                  <a:srgbClr val="000000"/>
                </a:solidFill>
                <a:latin typeface="OpenSymbol"/>
              </a:rPr>
              <a:t> </a:t>
            </a:r>
            <a:r>
              <a:rPr lang="en-US" sz="1400" spc="-1" dirty="0" err="1">
                <a:solidFill>
                  <a:srgbClr val="000000"/>
                </a:solidFill>
                <a:latin typeface="OpenSymbol"/>
              </a:rPr>
              <a:t>pilihan</a:t>
            </a:r>
            <a:r>
              <a:rPr lang="en-US" sz="1400" spc="-1" dirty="0">
                <a:solidFill>
                  <a:srgbClr val="000000"/>
                </a:solidFill>
                <a:latin typeface="OpenSymbol"/>
              </a:rPr>
              <a:t> </a:t>
            </a:r>
            <a:r>
              <a:rPr lang="en-US" sz="1400" spc="-1" dirty="0" err="1">
                <a:solidFill>
                  <a:srgbClr val="000000"/>
                </a:solidFill>
                <a:latin typeface="OpenSymbol"/>
              </a:rPr>
              <a:t>untuk</a:t>
            </a:r>
            <a:r>
              <a:rPr lang="en-US" sz="1400" spc="-1" dirty="0">
                <a:solidFill>
                  <a:srgbClr val="000000"/>
                </a:solidFill>
                <a:latin typeface="OpenSymbol"/>
              </a:rPr>
              <a:t> </a:t>
            </a:r>
            <a:r>
              <a:rPr lang="en-US" sz="1400" spc="-1" dirty="0" err="1">
                <a:solidFill>
                  <a:srgbClr val="000000"/>
                </a:solidFill>
                <a:latin typeface="OpenSymbol"/>
              </a:rPr>
              <a:t>mengisi</a:t>
            </a:r>
            <a:r>
              <a:rPr lang="en-US" sz="1400" spc="-1" dirty="0">
                <a:solidFill>
                  <a:srgbClr val="000000"/>
                </a:solidFill>
                <a:latin typeface="OpenSymbol"/>
              </a:rPr>
              <a:t> input username dan password</a:t>
            </a:r>
            <a:endParaRPr lang="en-US" sz="1400" b="0" strike="noStrike" spc="-1" dirty="0">
              <a:solidFill>
                <a:srgbClr val="000000"/>
              </a:solidFill>
              <a:latin typeface="OpenSymbol"/>
            </a:endParaRPr>
          </a:p>
        </p:txBody>
      </p:sp>
      <p:pic>
        <p:nvPicPr>
          <p:cNvPr id="5" name="Picture 4">
            <a:extLst>
              <a:ext uri="{FF2B5EF4-FFF2-40B4-BE49-F238E27FC236}">
                <a16:creationId xmlns:a16="http://schemas.microsoft.com/office/drawing/2014/main" id="{02814313-D339-0989-0DDF-7291CE476D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731" y="1898688"/>
            <a:ext cx="5626249" cy="261542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228600" y="228600"/>
            <a:ext cx="845784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fr-FR" sz="4000" b="0" strike="noStrike" spc="-1" dirty="0" err="1">
                <a:solidFill>
                  <a:schemeClr val="dk1"/>
                </a:solidFill>
                <a:latin typeface="Arial"/>
              </a:rPr>
              <a:t>Register</a:t>
            </a:r>
            <a:r>
              <a:rPr lang="fr-FR" sz="4000" b="0" strike="noStrike" spc="-1" dirty="0">
                <a:solidFill>
                  <a:schemeClr val="dk1"/>
                </a:solidFill>
                <a:latin typeface="Arial"/>
              </a:rPr>
              <a:t> Page</a:t>
            </a:r>
          </a:p>
        </p:txBody>
      </p:sp>
      <p:sp>
        <p:nvSpPr>
          <p:cNvPr id="88" name="PlaceHolder 2"/>
          <p:cNvSpPr>
            <a:spLocks noGrp="1"/>
          </p:cNvSpPr>
          <p:nvPr>
            <p:ph type="subTitle"/>
          </p:nvPr>
        </p:nvSpPr>
        <p:spPr>
          <a:xfrm>
            <a:off x="228600" y="1076400"/>
            <a:ext cx="8457840" cy="3733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b="0" strike="noStrike" spc="-1" dirty="0">
                <a:solidFill>
                  <a:srgbClr val="000000"/>
                </a:solidFill>
                <a:latin typeface="OpenSymbol"/>
              </a:rPr>
              <a:t>Di register page </a:t>
            </a:r>
            <a:r>
              <a:rPr lang="en-US" sz="1400" b="0" strike="noStrike" spc="-1" dirty="0" err="1">
                <a:solidFill>
                  <a:srgbClr val="000000"/>
                </a:solidFill>
                <a:latin typeface="OpenSymbol"/>
              </a:rPr>
              <a:t>ini</a:t>
            </a:r>
            <a:r>
              <a:rPr lang="en-US" sz="1400" b="0" strike="noStrike" spc="-1" dirty="0">
                <a:solidFill>
                  <a:srgbClr val="000000"/>
                </a:solidFill>
                <a:latin typeface="OpenSymbol"/>
              </a:rPr>
              <a:t> </a:t>
            </a:r>
            <a:r>
              <a:rPr lang="en-US" sz="1400" b="0" strike="noStrike" spc="-1" dirty="0" err="1">
                <a:solidFill>
                  <a:srgbClr val="000000"/>
                </a:solidFill>
                <a:latin typeface="OpenSymbol"/>
              </a:rPr>
              <a:t>calon</a:t>
            </a:r>
            <a:r>
              <a:rPr lang="en-US" sz="1400" b="0" strike="noStrike" spc="-1" dirty="0">
                <a:solidFill>
                  <a:srgbClr val="000000"/>
                </a:solidFill>
                <a:latin typeface="OpenSymbol"/>
              </a:rPr>
              <a:t> </a:t>
            </a:r>
            <a:r>
              <a:rPr lang="en-US" sz="1400" b="0" strike="noStrike" spc="-1" dirty="0" err="1">
                <a:solidFill>
                  <a:srgbClr val="000000"/>
                </a:solidFill>
                <a:latin typeface="OpenSymbol"/>
              </a:rPr>
              <a:t>pengguna</a:t>
            </a:r>
            <a:r>
              <a:rPr lang="en-US" sz="1400" b="0" strike="noStrike" spc="-1" dirty="0">
                <a:solidFill>
                  <a:srgbClr val="000000"/>
                </a:solidFill>
                <a:latin typeface="OpenSymbol"/>
              </a:rPr>
              <a:t> di </a:t>
            </a:r>
            <a:r>
              <a:rPr lang="en-US" sz="1400" b="0" strike="noStrike" spc="-1" dirty="0" err="1">
                <a:solidFill>
                  <a:srgbClr val="000000"/>
                </a:solidFill>
                <a:latin typeface="OpenSymbol"/>
              </a:rPr>
              <a:t>arahkan</a:t>
            </a:r>
            <a:r>
              <a:rPr lang="en-US" sz="1400" b="0" strike="noStrike" spc="-1" dirty="0">
                <a:solidFill>
                  <a:srgbClr val="000000"/>
                </a:solidFill>
                <a:latin typeface="OpenSymbol"/>
              </a:rPr>
              <a:t> </a:t>
            </a:r>
            <a:r>
              <a:rPr lang="en-US" sz="1400" b="0" strike="noStrike" spc="-1" dirty="0" err="1">
                <a:solidFill>
                  <a:srgbClr val="000000"/>
                </a:solidFill>
                <a:latin typeface="OpenSymbol"/>
              </a:rPr>
              <a:t>untuk</a:t>
            </a:r>
            <a:r>
              <a:rPr lang="en-US" sz="1400" b="0" strike="noStrike" spc="-1" dirty="0">
                <a:solidFill>
                  <a:srgbClr val="000000"/>
                </a:solidFill>
                <a:latin typeface="OpenSymbol"/>
              </a:rPr>
              <a:t> </a:t>
            </a:r>
            <a:r>
              <a:rPr lang="en-US" sz="1400" b="0" strike="noStrike" spc="-1" dirty="0" err="1">
                <a:solidFill>
                  <a:srgbClr val="000000"/>
                </a:solidFill>
                <a:latin typeface="OpenSymbol"/>
              </a:rPr>
              <a:t>mengisi</a:t>
            </a:r>
            <a:r>
              <a:rPr lang="en-US" sz="1400" b="0" strike="noStrike" spc="-1" dirty="0">
                <a:solidFill>
                  <a:srgbClr val="000000"/>
                </a:solidFill>
                <a:latin typeface="OpenSymbol"/>
              </a:rPr>
              <a:t> input username, No. </a:t>
            </a:r>
            <a:r>
              <a:rPr lang="en-US" sz="1400" b="0" strike="noStrike" spc="-1" dirty="0" err="1">
                <a:solidFill>
                  <a:srgbClr val="000000"/>
                </a:solidFill>
                <a:latin typeface="OpenSymbol"/>
              </a:rPr>
              <a:t>telepon</a:t>
            </a:r>
            <a:r>
              <a:rPr lang="en-US" sz="1400" b="0" strike="noStrike" spc="-1" dirty="0">
                <a:solidFill>
                  <a:srgbClr val="000000"/>
                </a:solidFill>
                <a:latin typeface="OpenSymbol"/>
              </a:rPr>
              <a:t>, </a:t>
            </a:r>
            <a:r>
              <a:rPr lang="en-US" sz="1400" b="0" strike="noStrike" spc="-1" dirty="0" err="1">
                <a:solidFill>
                  <a:srgbClr val="000000"/>
                </a:solidFill>
                <a:latin typeface="OpenSymbol"/>
              </a:rPr>
              <a:t>gmail</a:t>
            </a:r>
            <a:r>
              <a:rPr lang="en-US" sz="1400" spc="-1" dirty="0">
                <a:solidFill>
                  <a:srgbClr val="000000"/>
                </a:solidFill>
                <a:latin typeface="OpenSymbol"/>
              </a:rPr>
              <a:t> (</a:t>
            </a:r>
            <a:r>
              <a:rPr lang="en-US" sz="1400" spc="-1" dirty="0" err="1">
                <a:solidFill>
                  <a:srgbClr val="000000"/>
                </a:solidFill>
                <a:latin typeface="OpenSymbol"/>
              </a:rPr>
              <a:t>harus</a:t>
            </a:r>
            <a:r>
              <a:rPr lang="en-US" sz="1400" spc="-1" dirty="0">
                <a:solidFill>
                  <a:srgbClr val="000000"/>
                </a:solidFill>
                <a:latin typeface="OpenSymbol"/>
              </a:rPr>
              <a:t> </a:t>
            </a:r>
            <a:r>
              <a:rPr lang="en-US" sz="1400" spc="-1" dirty="0" err="1">
                <a:solidFill>
                  <a:srgbClr val="000000"/>
                </a:solidFill>
                <a:latin typeface="OpenSymbol"/>
              </a:rPr>
              <a:t>ada</a:t>
            </a:r>
            <a:r>
              <a:rPr lang="en-US" sz="1400" spc="-1" dirty="0">
                <a:solidFill>
                  <a:srgbClr val="000000"/>
                </a:solidFill>
                <a:latin typeface="OpenSymbol"/>
              </a:rPr>
              <a:t> domain @gmail.com), password &amp; </a:t>
            </a:r>
            <a:r>
              <a:rPr lang="en-US" sz="1400" spc="-1" dirty="0" err="1">
                <a:solidFill>
                  <a:srgbClr val="000000"/>
                </a:solidFill>
                <a:latin typeface="OpenSymbol"/>
              </a:rPr>
              <a:t>konfirmasi</a:t>
            </a:r>
            <a:r>
              <a:rPr lang="en-US" sz="1400" spc="-1" dirty="0">
                <a:solidFill>
                  <a:srgbClr val="000000"/>
                </a:solidFill>
                <a:latin typeface="OpenSymbol"/>
              </a:rPr>
              <a:t> password </a:t>
            </a:r>
            <a:r>
              <a:rPr lang="en-US" sz="1400" spc="-1" dirty="0" err="1">
                <a:solidFill>
                  <a:srgbClr val="000000"/>
                </a:solidFill>
                <a:latin typeface="OpenSymbol"/>
              </a:rPr>
              <a:t>harus</a:t>
            </a:r>
            <a:r>
              <a:rPr lang="en-US" sz="1400" spc="-1" dirty="0">
                <a:solidFill>
                  <a:srgbClr val="000000"/>
                </a:solidFill>
                <a:latin typeface="OpenSymbol"/>
              </a:rPr>
              <a:t> </a:t>
            </a:r>
            <a:r>
              <a:rPr lang="en-US" sz="1400" spc="-1" dirty="0" err="1">
                <a:solidFill>
                  <a:srgbClr val="000000"/>
                </a:solidFill>
                <a:latin typeface="OpenSymbol"/>
              </a:rPr>
              <a:t>sama</a:t>
            </a:r>
            <a:r>
              <a:rPr lang="en-US" sz="1400" spc="-1" dirty="0">
                <a:solidFill>
                  <a:srgbClr val="000000"/>
                </a:solidFill>
                <a:latin typeface="OpenSymbol"/>
              </a:rPr>
              <a:t>.</a:t>
            </a:r>
          </a:p>
          <a:p>
            <a:pPr indent="0">
              <a:lnSpc>
                <a:spcPct val="100000"/>
              </a:lnSpc>
              <a:buNone/>
              <a:tabLst>
                <a:tab pos="0" algn="l"/>
              </a:tabLst>
            </a:pPr>
            <a:endParaRPr lang="en-US" sz="1400" b="0" strike="noStrike" spc="-1" dirty="0">
              <a:solidFill>
                <a:srgbClr val="000000"/>
              </a:solidFill>
              <a:latin typeface="OpenSymbol"/>
            </a:endParaRPr>
          </a:p>
        </p:txBody>
      </p:sp>
      <p:pic>
        <p:nvPicPr>
          <p:cNvPr id="3" name="Picture 2">
            <a:extLst>
              <a:ext uri="{FF2B5EF4-FFF2-40B4-BE49-F238E27FC236}">
                <a16:creationId xmlns:a16="http://schemas.microsoft.com/office/drawing/2014/main" id="{CE593D74-7954-7E63-D298-43592F0D37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560" y="1843181"/>
            <a:ext cx="5959736" cy="296677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32A57-6CD2-3168-2DFE-AA1F7FE705C4}"/>
            </a:ext>
          </a:extLst>
        </p:cNvPr>
        <p:cNvGrpSpPr/>
        <p:nvPr/>
      </p:nvGrpSpPr>
      <p:grpSpPr>
        <a:xfrm>
          <a:off x="0" y="0"/>
          <a:ext cx="0" cy="0"/>
          <a:chOff x="0" y="0"/>
          <a:chExt cx="0" cy="0"/>
        </a:xfrm>
      </p:grpSpPr>
      <p:pic>
        <p:nvPicPr>
          <p:cNvPr id="77" name="Google Shape;169;p32">
            <a:extLst>
              <a:ext uri="{FF2B5EF4-FFF2-40B4-BE49-F238E27FC236}">
                <a16:creationId xmlns:a16="http://schemas.microsoft.com/office/drawing/2014/main" id="{62A56688-8DFB-1BDD-F787-3EFED9D4820E}"/>
              </a:ext>
            </a:extLst>
          </p:cNvPr>
          <p:cNvPicPr/>
          <p:nvPr/>
        </p:nvPicPr>
        <p:blipFill>
          <a:blip r:embed="rId2">
            <a:extLst>
              <a:ext uri="{28A0092B-C50C-407E-A947-70E740481C1C}">
                <a14:useLocalDpi xmlns:a14="http://schemas.microsoft.com/office/drawing/2010/main" val="0"/>
              </a:ext>
            </a:extLst>
          </a:blip>
          <a:srcRect l="3191" r="3191"/>
          <a:stretch/>
        </p:blipFill>
        <p:spPr>
          <a:xfrm>
            <a:off x="228960" y="612720"/>
            <a:ext cx="8686080" cy="4306320"/>
          </a:xfrm>
          <a:prstGeom prst="rect">
            <a:avLst/>
          </a:prstGeom>
          <a:ln w="0">
            <a:noFill/>
          </a:ln>
        </p:spPr>
      </p:pic>
      <p:sp>
        <p:nvSpPr>
          <p:cNvPr id="78" name="PlaceHolder 1">
            <a:extLst>
              <a:ext uri="{FF2B5EF4-FFF2-40B4-BE49-F238E27FC236}">
                <a16:creationId xmlns:a16="http://schemas.microsoft.com/office/drawing/2014/main" id="{E19FD821-38E8-3403-E8C3-B42FE7194313}"/>
              </a:ext>
            </a:extLst>
          </p:cNvPr>
          <p:cNvSpPr>
            <a:spLocks noGrp="1"/>
          </p:cNvSpPr>
          <p:nvPr>
            <p:ph type="subTitle"/>
          </p:nvPr>
        </p:nvSpPr>
        <p:spPr>
          <a:xfrm>
            <a:off x="228600" y="247680"/>
            <a:ext cx="8686440" cy="371160"/>
          </a:xfrm>
          <a:prstGeom prst="rect">
            <a:avLst/>
          </a:prstGeom>
          <a:noFill/>
          <a:ln w="0">
            <a:noFill/>
          </a:ln>
        </p:spPr>
        <p:txBody>
          <a:bodyPr lIns="91440" tIns="91440" rIns="91440" bIns="91440" anchor="b">
            <a:normAutofit/>
          </a:bodyPr>
          <a:lstStyle/>
          <a:p>
            <a:pPr algn="ctr"/>
            <a:endParaRPr lang="en-US" sz="1200" b="0" strike="noStrike" spc="-1">
              <a:solidFill>
                <a:schemeClr val="dk1"/>
              </a:solidFill>
              <a:latin typeface="Inter"/>
              <a:ea typeface="Inter"/>
            </a:endParaRPr>
          </a:p>
        </p:txBody>
      </p:sp>
      <p:sp>
        <p:nvSpPr>
          <p:cNvPr id="79" name="PlaceHolder 2">
            <a:extLst>
              <a:ext uri="{FF2B5EF4-FFF2-40B4-BE49-F238E27FC236}">
                <a16:creationId xmlns:a16="http://schemas.microsoft.com/office/drawing/2014/main" id="{6C5B4CA8-65CB-149B-B7B0-90BAAD31ADB8}"/>
              </a:ext>
            </a:extLst>
          </p:cNvPr>
          <p:cNvSpPr>
            <a:spLocks noGrp="1"/>
          </p:cNvSpPr>
          <p:nvPr>
            <p:ph type="title"/>
          </p:nvPr>
        </p:nvSpPr>
        <p:spPr>
          <a:xfrm>
            <a:off x="1104840" y="3267000"/>
            <a:ext cx="4581000" cy="138060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rmAutofit/>
          </a:bodyPr>
          <a:lstStyle/>
          <a:p>
            <a:pPr indent="0">
              <a:lnSpc>
                <a:spcPct val="100000"/>
              </a:lnSpc>
              <a:buNone/>
              <a:tabLst>
                <a:tab pos="0" algn="l"/>
              </a:tabLst>
            </a:pPr>
            <a:r>
              <a:rPr lang="en" sz="4000" b="0" strike="noStrike" spc="-1" dirty="0">
                <a:solidFill>
                  <a:schemeClr val="lt1"/>
                </a:solidFill>
                <a:latin typeface="Fjalla One"/>
              </a:rPr>
              <a:t>Dashboard </a:t>
            </a:r>
            <a:endParaRPr lang="fr-FR" sz="4000" b="0" strike="noStrike" spc="-1" dirty="0">
              <a:solidFill>
                <a:schemeClr val="dk1"/>
              </a:solidFill>
              <a:latin typeface="Arial"/>
            </a:endParaRPr>
          </a:p>
        </p:txBody>
      </p:sp>
      <p:sp>
        <p:nvSpPr>
          <p:cNvPr id="80" name="PlaceHolder 3">
            <a:extLst>
              <a:ext uri="{FF2B5EF4-FFF2-40B4-BE49-F238E27FC236}">
                <a16:creationId xmlns:a16="http://schemas.microsoft.com/office/drawing/2014/main" id="{68634C2C-D183-30DA-5736-5BB39E0EE037}"/>
              </a:ext>
            </a:extLst>
          </p:cNvPr>
          <p:cNvSpPr>
            <a:spLocks noGrp="1"/>
          </p:cNvSpPr>
          <p:nvPr>
            <p:ph type="title"/>
          </p:nvPr>
        </p:nvSpPr>
        <p:spPr>
          <a:xfrm>
            <a:off x="447840" y="3267000"/>
            <a:ext cx="657000" cy="79992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rmAutofit fontScale="90000"/>
          </a:bodyPr>
          <a:lstStyle/>
          <a:p>
            <a:pPr indent="0" algn="ctr">
              <a:lnSpc>
                <a:spcPct val="100000"/>
              </a:lnSpc>
              <a:buNone/>
              <a:tabLst>
                <a:tab pos="0" algn="l"/>
              </a:tabLst>
            </a:pPr>
            <a:r>
              <a:rPr lang="en" sz="4000" b="0" strike="noStrike" spc="-1" dirty="0">
                <a:solidFill>
                  <a:schemeClr val="lt1"/>
                </a:solidFill>
                <a:latin typeface="Fjalla One"/>
                <a:ea typeface="Fjalla One"/>
              </a:rPr>
              <a:t>03</a:t>
            </a:r>
            <a:endParaRPr lang="fr-FR" sz="4000" b="0" strike="noStrike" spc="-1" dirty="0">
              <a:solidFill>
                <a:schemeClr val="dk1"/>
              </a:solidFill>
              <a:latin typeface="Arial"/>
            </a:endParaRPr>
          </a:p>
        </p:txBody>
      </p:sp>
      <p:cxnSp>
        <p:nvCxnSpPr>
          <p:cNvPr id="81" name="Google Shape;173;p32">
            <a:extLst>
              <a:ext uri="{FF2B5EF4-FFF2-40B4-BE49-F238E27FC236}">
                <a16:creationId xmlns:a16="http://schemas.microsoft.com/office/drawing/2014/main" id="{DEDF7FE2-5EAF-7771-867D-1264E1A94613}"/>
              </a:ext>
            </a:extLst>
          </p:cNvPr>
          <p:cNvCxnSpPr/>
          <p:nvPr/>
        </p:nvCxnSpPr>
        <p:spPr>
          <a:xfrm>
            <a:off x="598320" y="4034160"/>
            <a:ext cx="356040" cy="360"/>
          </a:xfrm>
          <a:prstGeom prst="straightConnector1">
            <a:avLst/>
          </a:prstGeom>
          <a:ln w="9525">
            <a:solidFill>
              <a:srgbClr val="FFFFFF"/>
            </a:solidFill>
            <a:round/>
          </a:ln>
        </p:spPr>
      </p:cxnSp>
    </p:spTree>
    <p:extLst>
      <p:ext uri="{BB962C8B-B14F-4D97-AF65-F5344CB8AC3E}">
        <p14:creationId xmlns:p14="http://schemas.microsoft.com/office/powerpoint/2010/main" val="2685072689"/>
      </p:ext>
    </p:extLst>
  </p:cSld>
  <p:clrMapOvr>
    <a:masterClrMapping/>
  </p:clrMapOvr>
</p:sld>
</file>

<file path=ppt/theme/theme1.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Online Newspaper by Slidesgo">
  <a:themeElements>
    <a:clrScheme name="Simple Light">
      <a:dk1>
        <a:srgbClr val="000000"/>
      </a:dk1>
      <a:lt1>
        <a:srgbClr val="FFFFFF"/>
      </a:lt1>
      <a:dk2>
        <a:srgbClr val="E41F1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211</TotalTime>
  <Words>424</Words>
  <Application>Microsoft Office PowerPoint</Application>
  <PresentationFormat>On-screen Show (16:9)</PresentationFormat>
  <Paragraphs>38</Paragraphs>
  <Slides>18</Slides>
  <Notes>0</Notes>
  <HiddenSlides>0</HiddenSlides>
  <MMClips>0</MMClips>
  <ScaleCrop>false</ScaleCrop>
  <HeadingPairs>
    <vt:vector size="6" baseType="variant">
      <vt:variant>
        <vt:lpstr>Fonts Used</vt:lpstr>
      </vt:variant>
      <vt:variant>
        <vt:i4>6</vt:i4>
      </vt:variant>
      <vt:variant>
        <vt:lpstr>Theme</vt:lpstr>
      </vt:variant>
      <vt:variant>
        <vt:i4>25</vt:i4>
      </vt:variant>
      <vt:variant>
        <vt:lpstr>Slide Titles</vt:lpstr>
      </vt:variant>
      <vt:variant>
        <vt:i4>18</vt:i4>
      </vt:variant>
    </vt:vector>
  </HeadingPairs>
  <TitlesOfParts>
    <vt:vector size="49" baseType="lpstr">
      <vt:lpstr>Arial</vt:lpstr>
      <vt:lpstr>Fjalla One</vt:lpstr>
      <vt:lpstr>Inter</vt:lpstr>
      <vt:lpstr>OpenSymbol</vt:lpstr>
      <vt:lpstr>Symbol</vt:lpstr>
      <vt:lpstr>Wingdings</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Slidesgo Final Pages</vt:lpstr>
      <vt:lpstr>Slidesgo Final Pages</vt:lpstr>
      <vt:lpstr>Slidesgo Final Pages</vt:lpstr>
      <vt:lpstr>Project Situs Web Kelompok 6(Sund Resto) -Sultan -Rezky -Munanzah -Rizki M</vt:lpstr>
      <vt:lpstr>Pendahuluan</vt:lpstr>
      <vt:lpstr>Landing Page</vt:lpstr>
      <vt:lpstr>Logo Restoran</vt:lpstr>
      <vt:lpstr>Landing Page</vt:lpstr>
      <vt:lpstr>Login/Register</vt:lpstr>
      <vt:lpstr>Login Page</vt:lpstr>
      <vt:lpstr>Register Page</vt:lpstr>
      <vt:lpstr>Dashboard </vt:lpstr>
      <vt:lpstr>Dashboard sebelum login</vt:lpstr>
      <vt:lpstr>Pilih gender</vt:lpstr>
      <vt:lpstr>Dashboard laki-laki </vt:lpstr>
      <vt:lpstr>Dashboard Perempuan </vt:lpstr>
      <vt:lpstr>Profile </vt:lpstr>
      <vt:lpstr>Profile sebelum login </vt:lpstr>
      <vt:lpstr>Profile cowo </vt:lpstr>
      <vt:lpstr>Profile cewe </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user</dc:creator>
  <cp:lastModifiedBy>user</cp:lastModifiedBy>
  <cp:revision>6</cp:revision>
  <dcterms:modified xsi:type="dcterms:W3CDTF">2025-05-01T01:31:16Z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2025-04-24T14:21:34Z</dcterms:created>
  <dc:creator>Unknown Creator</dc:creator>
  <dc:description/>
  <dc:language>en-US</dc:language>
  <cp:lastModifiedBy>Unknown Creator</cp:lastModifiedBy>
  <dcterms:modified xsi:type="dcterms:W3CDTF">2025-04-24T14:21:34Z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